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746" r:id="rId2"/>
    <p:sldMasterId id="2147483733" r:id="rId3"/>
    <p:sldMasterId id="2147483709" r:id="rId4"/>
  </p:sldMasterIdLst>
  <p:notesMasterIdLst>
    <p:notesMasterId r:id="rId16"/>
  </p:notesMasterIdLst>
  <p:handoutMasterIdLst>
    <p:handoutMasterId r:id="rId17"/>
  </p:handoutMasterIdLst>
  <p:sldIdLst>
    <p:sldId id="398" r:id="rId5"/>
    <p:sldId id="410" r:id="rId6"/>
    <p:sldId id="412" r:id="rId7"/>
    <p:sldId id="427" r:id="rId8"/>
    <p:sldId id="418" r:id="rId9"/>
    <p:sldId id="409" r:id="rId10"/>
    <p:sldId id="420" r:id="rId11"/>
    <p:sldId id="421" r:id="rId12"/>
    <p:sldId id="422" r:id="rId13"/>
    <p:sldId id="424" r:id="rId14"/>
    <p:sldId id="430" r:id="rId1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41296F-401E-C748-2756-50A5BE67AA18}" name="Manuel Marrón Cascudo" initials="MM" userId="S::manuel.marron@stratesys-ts.com::620aeb60-585d-4784-be1a-938e45fdef7a" providerId="AD"/>
  <p188:author id="{D4FC3E7D-4192-7561-8098-D14A1F6778F3}" name="Patrick Alexandre Lourenço Rotolo" initials="PR" userId="S::patrick.rotolo@stratesys-ts.com::646d2465-382f-45cf-9100-a8cbe4ff3b62" providerId="AD"/>
  <p188:author id="{8863C8A5-13DE-4839-C056-201A9F7B3E96}" name="Juan Sebastián Giraldo" initials="JG" userId="S::juan.giraldo@stratesys-ts.com::2f39d921-1805-4fcf-9d80-fe66aeb20d18" providerId="AD"/>
  <p188:author id="{962265AA-33BC-0BAD-0D70-DC3E6F23F137}" name="Estefanía Romero Salinas" initials="ER" userId="S::estefania.romero@stratesys-ts.com::56d769f3-c418-4b38-ad9a-cfe68f16542e" providerId="AD"/>
  <p188:author id="{91465FE6-A79D-B943-A5F5-00B156ED014D}" name="Verónica Ferrero Quílez" initials="VF" userId="S::veronica.ferrero@stratesys-ts.com::8d4d3600-b679-474a-a356-1209a71cd22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4DD"/>
    <a:srgbClr val="276534"/>
    <a:srgbClr val="BEE0C7"/>
    <a:srgbClr val="F26839"/>
    <a:srgbClr val="E2DC54"/>
    <a:srgbClr val="005782"/>
    <a:srgbClr val="234E5E"/>
    <a:srgbClr val="D94F3C"/>
    <a:srgbClr val="F69E0A"/>
    <a:srgbClr val="E9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59A658-E4E1-4197-998F-103F2B596236}" v="711" dt="2026-02-13T11:05:56.437"/>
    <p1510:client id="{37D536E7-A12F-4225-BA34-15C5DE129BB6}" v="82" dt="2026-02-13T12:49:17.428"/>
    <p1510:client id="{44F21A21-24FB-410C-B3C1-88E90B58743C}" v="201" dt="2026-02-13T12:42:32.866"/>
    <p1510:client id="{5DEB952F-A041-1CEE-40C5-7C61A8D7FD93}" v="344" dt="2026-02-13T09:48:39.429"/>
    <p1510:client id="{818349DA-4FBC-464F-B516-282D8F844731}" v="219" dt="2026-02-13T10:31:11.819"/>
    <p1510:client id="{F06D92B9-4E74-F5DE-D429-A081F24C27F3}" v="47" dt="2026-02-13T12:44:40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Sebastián Giraldo" userId="2f39d921-1805-4fcf-9d80-fe66aeb20d18" providerId="ADAL" clId="{3DA4C3ED-F376-46E3-BACC-B8A649FC654B}"/>
    <pc:docChg chg="undo custSel addSld delSld modSld sldOrd">
      <pc:chgData name="Juan Sebastián Giraldo" userId="2f39d921-1805-4fcf-9d80-fe66aeb20d18" providerId="ADAL" clId="{3DA4C3ED-F376-46E3-BACC-B8A649FC654B}" dt="2026-02-13T11:05:56.437" v="900" actId="478"/>
      <pc:docMkLst>
        <pc:docMk/>
      </pc:docMkLst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065997312" sldId="304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65997312" sldId="304"/>
            <ac:spMk id="2" creationId="{C98F94F9-832C-B357-DF21-DBD9A44D0B2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65997312" sldId="304"/>
            <ac:spMk id="3" creationId="{49F5BE98-D120-6510-C1D2-7577FDE6D1C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65997312" sldId="304"/>
            <ac:spMk id="4" creationId="{E2F6C073-EA8F-1AC3-0E7C-7C5E6EAA898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65997312" sldId="304"/>
            <ac:spMk id="5" creationId="{944EC958-C394-B787-2A76-BAB8C23E414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65997312" sldId="304"/>
            <ac:spMk id="14" creationId="{16767723-E67C-ED38-6ED0-E1052EB8755B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4096849396" sldId="323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96849396" sldId="323"/>
            <ac:spMk id="2" creationId="{9F94F952-4EBB-F001-594A-1F26D7924E3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96849396" sldId="323"/>
            <ac:spMk id="5" creationId="{EA704F26-5E5A-26EC-1650-69A946ED130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96849396" sldId="323"/>
            <ac:spMk id="6" creationId="{ADC162FA-2C90-8BB4-0BBA-2D8D80831D3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96849396" sldId="323"/>
            <ac:spMk id="7" creationId="{52C05331-5E70-E31C-5970-C47584E72C5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96849396" sldId="323"/>
            <ac:spMk id="8" creationId="{561FE2F7-9BCA-7614-8F1C-32EECC58640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96849396" sldId="323"/>
            <ac:spMk id="9" creationId="{15D8ECA5-0EFE-3467-5FB8-3961C5E66FB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96849396" sldId="323"/>
            <ac:spMk id="23" creationId="{02D6F0A8-2878-85D2-BD2D-0E3D18370F6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96849396" sldId="323"/>
            <ac:spMk id="27" creationId="{65225AAA-FE0C-F677-A99D-4612F166CA5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96849396" sldId="323"/>
            <ac:spMk id="30" creationId="{B2EC2F57-4076-4B36-2BC3-E8E2D6CCDD28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496526632" sldId="324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2" creationId="{55AF909A-A6F5-F717-57EB-1C13B1FA9E4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6" creationId="{32FD87EF-EA1D-71A3-F84F-51881738D24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13" creationId="{1912156A-31E5-B3F5-CD7A-ACC3CA101E2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16" creationId="{BC23ECF9-F04A-CD49-9AA9-EA2CB3A9520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30" creationId="{691C4066-BE5E-3850-C609-9361497B451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32" creationId="{390BF8B0-41F4-4287-B21B-A4B70A8E859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33" creationId="{823670AB-3205-DC33-ECE3-3AEF74EE2BD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35" creationId="{8A72D611-40C3-502F-92D8-9BC8B3FFD4D3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50" creationId="{41F70306-9B67-8732-43E5-05D92456E55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96526632" sldId="324"/>
            <ac:spMk id="52" creationId="{3C1E538C-F681-C5F4-89AD-E0E7D1BE00AE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550575427" sldId="326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2" creationId="{5374CFCA-A128-91A5-7C68-D2A6837054C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4" creationId="{F762567F-DBA2-9317-1375-E63A60E4C9E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6" creationId="{CB455B8E-5689-DDA5-7339-DFF7EDA1F64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11" creationId="{2659479F-0139-803C-A9DE-9A2E58EAB40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16" creationId="{CC77A9BB-2146-0D96-690C-73248CCB9EB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18" creationId="{12AEF114-749D-CFFC-AAF2-1B37A4FBE40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22" creationId="{3CE348D9-FFCF-AEDA-5277-98C5A69F000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26" creationId="{4471532A-7EBD-71AA-5514-B75F9EDD891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28" creationId="{7E92F66F-6787-1EAF-8795-0033E735EC2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0575427" sldId="326"/>
            <ac:spMk id="30" creationId="{2E7B16EB-3D31-E1BE-4B4B-B57441E0DA12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973713257" sldId="327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4" creationId="{2DCD7E70-2C0B-34AF-E900-C4FA6324AB8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12" creationId="{44CCD1E1-CAC8-6CC3-C1E7-8419491C3F6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14" creationId="{EC3FEF1C-AE71-0F55-49E0-8480E8A2A8A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20" creationId="{EDAB3709-F1BB-B987-BEE5-2760D06408D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25" creationId="{6F3480B4-BEA6-451D-FDDA-1E09632265F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46" creationId="{7D7FCFC4-0414-C62F-B8BE-287845EBEAE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49" creationId="{6158E382-5C4A-2B8C-7AD9-2DA9B82F7B6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61" creationId="{EEB81DBE-52D1-E75D-25B9-C80DAC46EA0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1039" creationId="{9CB2669E-15D8-E55A-317F-D7A828BDA69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73713257" sldId="327"/>
            <ac:spMk id="1064" creationId="{1B98985F-FE5A-7492-9047-B7BA897B1D83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011534168" sldId="329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2" creationId="{F416A46B-AB1D-FD11-F6DE-0A1CC0A2A5F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5" creationId="{35FC2242-B003-558A-CBE7-5BCA01CE68F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32" creationId="{55FF78D3-3B11-6F0A-1A6F-AF5E2754F40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43" creationId="{677EA075-EEA0-039A-177D-4A10FDC1304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45" creationId="{44F113C3-4573-1646-FFD5-6B917CD6417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50" creationId="{E797328C-1D50-5BCD-DE6B-B125EE8D593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51" creationId="{252256E2-B721-86FF-CFCC-8BCCEA94F24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52" creationId="{89404CF0-6094-FF17-D2DA-29446E91528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60" creationId="{3173F034-CA49-F376-84E4-9D14B4E9DC8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011534168" sldId="329"/>
            <ac:spMk id="61" creationId="{BD45D335-9FF5-7571-9061-CF28796ABA7D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191667186" sldId="330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6" creationId="{19519ABA-B6D2-9925-8227-FFEBEAEB116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15" creationId="{6E30A5AF-50C8-3A61-C3AD-7C897C93EC1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20" creationId="{47D7667A-978C-3F8C-6345-C1D51941747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25" creationId="{6F8715D8-9D5C-F8B6-BF41-77A61C35D39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38" creationId="{3480AE4A-D47B-376F-B889-6CA77B17E34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42" creationId="{1B7AE3D7-0F19-FF9A-8343-7CD14DC6F80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43" creationId="{F362DF71-8746-F951-AA86-E19DA7B6CC0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47" creationId="{D257490B-F979-BD67-4F9D-6BF942B1A7C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64" creationId="{4FBCCA4A-10F3-48CE-01B7-5ECA1341FCC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191667186" sldId="330"/>
            <ac:spMk id="69" creationId="{136AB09D-2806-56FB-7C62-0DBD4EF8C21D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750565532" sldId="332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2" creationId="{BABC9C8B-AB62-F921-A0B8-AF4535D5E58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13" creationId="{C06A9ED5-4768-E789-8088-6396DEB2D51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22" creationId="{CD779C69-E9FC-19EC-3F41-EF9DF026494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31" creationId="{57C67397-CE97-6F96-BF2C-C0BE366FA32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32" creationId="{49DE0614-301F-4568-C741-678EEAE246C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45" creationId="{E11C3E5F-AE6A-6F2D-F4E2-01CB83494E6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46" creationId="{713DEA64-564A-AEB5-0C8F-33FA65E10BE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50" creationId="{273318BB-825C-8917-AB4F-6306F86B4E9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67" creationId="{7B912F79-467F-CE48-2340-4BBF6E9A2CD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50565532" sldId="332"/>
            <ac:spMk id="68" creationId="{C00F81F6-7749-0E25-69A0-6C059561673F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84151896" sldId="335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84151896" sldId="335"/>
            <ac:spMk id="2" creationId="{1CFDDA65-6391-A783-1F9F-15778B2E05C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84151896" sldId="335"/>
            <ac:spMk id="12" creationId="{E8CEE349-7594-2034-5AC3-E3307F008E2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84151896" sldId="335"/>
            <ac:spMk id="22" creationId="{3D5EE650-49F9-1237-497E-ACFA020E9DD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84151896" sldId="335"/>
            <ac:spMk id="24" creationId="{D9E80573-DE65-EC14-2AC6-D5E9BD3D6768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699129849" sldId="336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2" creationId="{8860DB37-9289-B54A-38C9-F1E187327B8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13" creationId="{E5E5DB6B-2E24-89A3-B8D7-0CD891E12C0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14" creationId="{C5292C63-F186-E461-1FA1-B5866250FF6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17" creationId="{1FFA2E91-5DFA-8B53-9870-89FD3FCD968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21" creationId="{DAC99E98-AD32-33DA-4DA3-D5DB9FC5F7A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22" creationId="{671CF478-F391-2564-B573-77FE5F3C48C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23" creationId="{83544FC2-5D6C-0EBF-3755-7FF5393EF8A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24" creationId="{D3FEB339-26DE-C028-5AC9-6F256F61ECF3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25" creationId="{7E779DEA-0D41-605E-0ABB-0A4839E0A4B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99129849" sldId="336"/>
            <ac:spMk id="26" creationId="{F113473E-C906-9B8C-5793-43CF3A42AA95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295897356" sldId="337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897356" sldId="337"/>
            <ac:spMk id="8" creationId="{F2D8D59C-7E30-FAAC-55B9-A24717DA8CF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897356" sldId="337"/>
            <ac:spMk id="9" creationId="{98B41964-4251-8675-1965-D0F8A57AA15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897356" sldId="337"/>
            <ac:spMk id="10" creationId="{70A028A1-5683-BA87-50DC-1A5C0C39B32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897356" sldId="337"/>
            <ac:spMk id="11" creationId="{716CDCD8-3554-B7AB-C5E4-FC07AC3A47D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897356" sldId="337"/>
            <ac:spMk id="14" creationId="{B2D9D857-1DC3-9A53-E9ED-EF687EBF6341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730342011" sldId="339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30342011" sldId="339"/>
            <ac:spMk id="4" creationId="{AEDA6048-5B09-2C66-7FF2-9ABAF99EA6F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30342011" sldId="339"/>
            <ac:spMk id="5" creationId="{20E83259-EE91-24D7-5EDF-E1347110CD0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30342011" sldId="339"/>
            <ac:spMk id="7" creationId="{136FB530-5742-D3C9-CF19-4F653289618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30342011" sldId="339"/>
            <ac:spMk id="8" creationId="{C36E2308-DE18-701D-522C-E4C6AA4B6BA6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476072780" sldId="341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76072780" sldId="341"/>
            <ac:spMk id="71" creationId="{D8A3ACFA-F2EC-3D2B-26FA-A8F241A57C48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958084964" sldId="343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58084964" sldId="343"/>
            <ac:spMk id="4" creationId="{15F02E0B-36F3-16EF-74F2-12B3D6BCCE13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58084964" sldId="343"/>
            <ac:spMk id="10" creationId="{EC187906-DCA9-6AC0-CB2E-2EE897F617D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58084964" sldId="343"/>
            <ac:spMk id="71" creationId="{F8A0C28A-6C9A-F985-7ADF-D29F548107C3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4285945482" sldId="344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85945482" sldId="344"/>
            <ac:spMk id="4" creationId="{D08D5559-407B-D0C6-2EB4-CE2A116B299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85945482" sldId="344"/>
            <ac:spMk id="10" creationId="{25F2FD1B-DAEF-51A9-C6E6-460C04A539C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85945482" sldId="344"/>
            <ac:spMk id="13" creationId="{9039AC10-E780-C825-30DD-96C7A312C99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85945482" sldId="344"/>
            <ac:spMk id="20" creationId="{990ED26F-CE8E-F14B-E681-B9ABED365BF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85945482" sldId="344"/>
            <ac:spMk id="23" creationId="{8CCB5A64-BFB1-1E28-3CC9-75BE97F4827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85945482" sldId="344"/>
            <ac:spMk id="30" creationId="{22C012AD-CE3B-5E9C-5825-B1F9DCFF4DE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85945482" sldId="344"/>
            <ac:spMk id="71" creationId="{51FABEDF-AE8D-DBA8-5BF6-144980B96AF7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553131768" sldId="345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3131768" sldId="345"/>
            <ac:spMk id="4" creationId="{15FD0735-9BC4-271C-B8D1-0FC749D3D23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3131768" sldId="345"/>
            <ac:spMk id="12" creationId="{32AA8418-7106-A99F-51FB-5224EE96EDC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3131768" sldId="345"/>
            <ac:spMk id="23" creationId="{CB0325FE-2EAD-5846-A257-06BE9A9AC85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3131768" sldId="345"/>
            <ac:spMk id="25" creationId="{8AE5D737-E028-390B-26C5-908BCC015F2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3131768" sldId="345"/>
            <ac:spMk id="27" creationId="{385CE9ED-54BE-F3FE-E0EF-DD4DFDC3CE6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3131768" sldId="345"/>
            <ac:spMk id="28" creationId="{94827D6C-7BA9-1663-60E5-26AFDA5B202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553131768" sldId="345"/>
            <ac:spMk id="71" creationId="{4DB074B2-6AE5-BEC1-1C26-CE117E6D7AF2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589574637" sldId="346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589574637" sldId="346"/>
            <ac:spMk id="4" creationId="{8EFCE9BF-DF6D-D812-35A5-23A4B075541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589574637" sldId="346"/>
            <ac:spMk id="71" creationId="{AFC23CA2-AAFF-0829-7325-524D4D83902B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40783904" sldId="347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0783904" sldId="347"/>
            <ac:spMk id="4" creationId="{9FE2B14C-083A-050F-D9A2-8E7CCEBB9D1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0783904" sldId="347"/>
            <ac:spMk id="71" creationId="{7769A119-A48A-1C0C-0FED-BD31106CC140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068577119" sldId="348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68577119" sldId="348"/>
            <ac:spMk id="4" creationId="{991B8D48-EFA6-0335-A288-93CD2DDCCC8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68577119" sldId="348"/>
            <ac:spMk id="71" creationId="{D34C12E2-8456-FE12-D765-D1E33C87FA74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882630565" sldId="349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882630565" sldId="349"/>
            <ac:spMk id="2" creationId="{CC603356-FF4E-8182-F8A2-9D3EA1F36AB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882630565" sldId="349"/>
            <ac:spMk id="3" creationId="{8F9BE457-E38D-CB71-6BF2-843C38CAAD1A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41731069" sldId="352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1731069" sldId="352"/>
            <ac:spMk id="71" creationId="{5597AB46-5B46-733F-C5C4-7F7CEEDDC044}"/>
          </ac:spMkLst>
        </pc:spChg>
        <pc:graphicFrameChg chg="modGraphic">
          <ac:chgData name="Juan Sebastián Giraldo" userId="2f39d921-1805-4fcf-9d80-fe66aeb20d18" providerId="ADAL" clId="{3DA4C3ED-F376-46E3-BACC-B8A649FC654B}" dt="2026-02-13T09:41:53.432" v="389" actId="790"/>
          <ac:graphicFrameMkLst>
            <pc:docMk/>
            <pc:sldMk cId="241731069" sldId="352"/>
            <ac:graphicFrameMk id="2" creationId="{FD93FE9F-3810-3A24-4BB1-8F0DB8344912}"/>
          </ac:graphicFrameMkLst>
        </pc:graphicFrame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958252094" sldId="353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958252094" sldId="353"/>
            <ac:spMk id="2" creationId="{B354847B-1B38-6594-36EE-BA2A92F9A11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958252094" sldId="353"/>
            <ac:spMk id="3" creationId="{9A8C0E2C-1736-DA85-0B7D-7A19D2E715F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958252094" sldId="353"/>
            <ac:spMk id="4" creationId="{6284257C-F584-7BF0-89DE-8D2BBF35E38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958252094" sldId="353"/>
            <ac:spMk id="8" creationId="{B7B8B93C-D657-057F-B029-E7B112EB7BE3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262849108" sldId="354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62849108" sldId="354"/>
            <ac:spMk id="71" creationId="{25FEE931-525C-7524-D087-5E4B54776D28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24979530" sldId="355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24979530" sldId="355"/>
            <ac:spMk id="25" creationId="{49F3DFE5-C954-FCFB-90F0-6352546D298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24979530" sldId="355"/>
            <ac:spMk id="26" creationId="{357D97DF-9A52-E1C6-507F-8A2ECEB5BA1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24979530" sldId="355"/>
            <ac:spMk id="28" creationId="{050C91C7-923E-0A0A-1557-A22168835F0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24979530" sldId="355"/>
            <ac:spMk id="29" creationId="{1A9714ED-6568-3852-1370-FB85DC9F4D5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24979530" sldId="355"/>
            <ac:spMk id="71" creationId="{C306FE1A-3782-AE71-6189-497FDA5C2813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971694013" sldId="357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971694013" sldId="357"/>
            <ac:spMk id="4" creationId="{C2F7BE40-0244-946B-661A-F62F376BE07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971694013" sldId="357"/>
            <ac:spMk id="8" creationId="{72D28268-BAD1-8BF7-D60E-BDBBC9F19897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554077210" sldId="358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54077210" sldId="358"/>
            <ac:spMk id="4" creationId="{53D30660-CBF0-D301-48C5-9D35C51CBE4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54077210" sldId="358"/>
            <ac:spMk id="8" creationId="{CE0EEF5C-9C2B-3861-E4F2-4FCE99938296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933688021" sldId="359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15" creationId="{612D67D2-FAF0-E79C-830E-FC32932A985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18" creationId="{FC9EFF4E-C9BE-F81D-FAFE-2AD9225DE9B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19" creationId="{88040995-7231-99C2-7718-1E2E889C052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20" creationId="{1E3B4E60-D7C1-6876-E840-CC3D3871B1D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27" creationId="{A0CBE6F7-6AD3-6867-BAE6-42FE4334A003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28" creationId="{E5CEBA01-638F-A60A-BE02-23419164CF7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30" creationId="{18D477DF-8E31-A844-84F2-29CC8178B26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33" creationId="{5A320D9A-5EAA-8882-D09B-C65866FA284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35" creationId="{5BB700B9-C13B-2B18-8081-1E6BE8B0EB0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933688021" sldId="359"/>
            <ac:spMk id="71" creationId="{E6C6204B-23FF-1E3B-AA4B-3BBC873BCF9C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832669886" sldId="361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832669886" sldId="361"/>
            <ac:spMk id="3" creationId="{BBA283EC-5400-9D34-511A-AE1E7688FEE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832669886" sldId="361"/>
            <ac:spMk id="4" creationId="{5FC5F565-13F1-55B4-2A20-516E0CC5DC7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832669886" sldId="361"/>
            <ac:spMk id="5" creationId="{BA6D1058-9526-59BB-333C-6686D3B6094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832669886" sldId="361"/>
            <ac:spMk id="6" creationId="{447C9816-3984-ADE5-94C4-736B1C57262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832669886" sldId="361"/>
            <ac:spMk id="7" creationId="{65463372-9554-858E-CD6C-62105A5B6C8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832669886" sldId="361"/>
            <ac:spMk id="8" creationId="{E9DBBD33-59F7-A3CB-493C-F9252B1186D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832669886" sldId="361"/>
            <ac:spMk id="71" creationId="{1EEA06CE-B7EF-2777-D0AE-553AB71056ED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45954189" sldId="362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2" creationId="{E1A3F1EC-9B1A-F8BB-CC39-A3EBDC30A92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5" creationId="{7AFFED5A-E977-C3BB-9FFE-31FF0E9517F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6" creationId="{A021E7B3-AEE5-073D-7AF1-F2D4FAE195D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7" creationId="{7E0C8717-9CF4-D6A5-BA13-4DC143B1FF3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8" creationId="{8996A5A9-D571-5146-E210-431BA3688CB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9" creationId="{E321C0BB-2F17-0FCD-30CF-F6AE13829D8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10" creationId="{FA917228-486C-A689-EED1-4F1181B007D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12" creationId="{6F665DF3-79CE-03F1-B983-AE4B2AD3A78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13" creationId="{DA21E371-3137-FCC8-5B88-AEA4257E537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45954189" sldId="362"/>
            <ac:spMk id="71" creationId="{B32AF562-E67D-7027-071C-210ED04F81E1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908634801" sldId="363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2" creationId="{4148865D-6A95-728B-A5FA-C4CED46B520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5" creationId="{6E542FE5-D1F7-F659-E37E-67231C4C2F4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6" creationId="{9227AC8F-5922-94CF-0139-73580EB7394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7" creationId="{E70E3814-0109-8B71-84B7-9C1D3AAFB4C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8" creationId="{FDC1281B-ED42-8BB8-CF84-00D158846BE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9" creationId="{0E66E8B9-5332-5367-D3AD-4819B6757F8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10" creationId="{6A234B80-5B3D-E368-A781-0AF9600657B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12" creationId="{BF0781FB-6502-DBF3-F03E-97FD3ED0978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13" creationId="{232E113E-0E6F-4496-9120-74D59251579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08634801" sldId="363"/>
            <ac:spMk id="71" creationId="{23BE54A7-5A4E-316A-E4CF-C21D6945FDF0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634013235" sldId="364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2" creationId="{9924A65E-452B-AB09-1661-4ADE653046E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5" creationId="{7A38A5B4-CE91-64FD-2297-B769278E54A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6" creationId="{F3028EFE-3C16-A444-3823-9C816EBEC11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7" creationId="{F34865F0-F024-6C01-0C0D-9726BB3FB59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8" creationId="{E552E2B8-1616-5384-8D68-748545E1B55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9" creationId="{95395D98-6299-97E7-BAB4-AFA27BC49AC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10" creationId="{6ACE9679-0390-5BFF-155A-D7659CFD3FF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12" creationId="{1055D9CA-2A3E-9CD5-4EE9-B81C605C23F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13" creationId="{59DCA80D-9436-D411-9640-F7D285323FC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34013235" sldId="364"/>
            <ac:spMk id="71" creationId="{4599A24E-316B-CE41-93BB-9FD20FA5FCC1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075096526" sldId="365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2" creationId="{5E438AD7-1084-66CB-D8B1-E16E0B781C9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5" creationId="{E9817C3F-4F17-474F-46B7-707F5CBD63F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6" creationId="{566D24A9-409E-AE57-46F8-E001E7CE07B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7" creationId="{945896B6-0EC3-C229-573E-FECAB4BB118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8" creationId="{1EB3A849-8096-D990-04F4-48659828AEC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9" creationId="{3DAA782F-C013-0AED-733D-FB6FA9B7987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10" creationId="{88C12CAD-CD19-EDF0-DF14-B23C66DD8A9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12" creationId="{ACEC86DA-6307-B3A1-271E-3BC58A5023A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13" creationId="{512F1019-596F-FD86-11DF-A88D2579766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075096526" sldId="365"/>
            <ac:spMk id="71" creationId="{4B9EDC6E-B119-E1B3-5854-E6D7C9C5EFC1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931116522" sldId="366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31116522" sldId="366"/>
            <ac:spMk id="4" creationId="{53F32611-14C2-0A62-1547-D895AF5795A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31116522" sldId="366"/>
            <ac:spMk id="8" creationId="{F84F1B8F-A1AE-9D98-9E0D-585364754B43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000617471" sldId="367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00617471" sldId="367"/>
            <ac:spMk id="4" creationId="{1F97EA8E-8CCE-C6B9-D66B-7EDE5A1FCFB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00617471" sldId="367"/>
            <ac:spMk id="6" creationId="{FC15DBE4-CF3E-5E8C-9074-B5C6C32D25A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00617471" sldId="367"/>
            <ac:spMk id="11" creationId="{8203961D-174D-BDFF-7BC6-9D49BBCE625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00617471" sldId="367"/>
            <ac:spMk id="15" creationId="{6DDD7359-99C2-B29B-AEDD-FB218C8753D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00617471" sldId="367"/>
            <ac:spMk id="16" creationId="{F7C9768F-6A01-67AF-9E43-00BF8EBF70D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00617471" sldId="367"/>
            <ac:spMk id="18" creationId="{5C6B0DC4-5A83-6CD4-9BFE-72D7CC063E2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00617471" sldId="367"/>
            <ac:spMk id="19" creationId="{DD775F47-268E-B05F-3A2D-89A597A66C6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00617471" sldId="367"/>
            <ac:spMk id="71" creationId="{3DC9E956-5E6F-F890-CCAC-962C100AFD4D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648885536" sldId="368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48885536" sldId="368"/>
            <ac:spMk id="2" creationId="{ABE6A590-26E3-183D-81DA-9C526358571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48885536" sldId="368"/>
            <ac:spMk id="4" creationId="{16DA8E7D-2363-9966-2329-122E3DC6575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48885536" sldId="368"/>
            <ac:spMk id="6" creationId="{6BB63DFE-635D-9B85-0A02-A5C9F2BC06F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48885536" sldId="368"/>
            <ac:spMk id="7" creationId="{EB039738-DDF9-7851-2527-A2309118652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48885536" sldId="368"/>
            <ac:spMk id="8" creationId="{B05D5D00-FD09-8BBC-083D-A49D671A5A7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48885536" sldId="368"/>
            <ac:spMk id="11" creationId="{695A58AB-3B4F-1990-5295-E45FE677AF2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48885536" sldId="368"/>
            <ac:spMk id="71" creationId="{5A5F6BAB-D9AE-A834-F381-13A835A00ADB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577754925" sldId="369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77754925" sldId="369"/>
            <ac:spMk id="4" creationId="{F1233FD7-4DC2-576D-55FE-898C2F00F82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77754925" sldId="369"/>
            <ac:spMk id="6" creationId="{758C475A-FBE8-F51F-53C2-3C83FDF1D9B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77754925" sldId="369"/>
            <ac:spMk id="8" creationId="{922BC014-5D9F-1B49-5599-27CAB53BD35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77754925" sldId="369"/>
            <ac:spMk id="10" creationId="{09FD09B9-A271-6259-2332-E13255BF13D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77754925" sldId="369"/>
            <ac:spMk id="11" creationId="{08E0AD42-E6B4-EA61-D8D5-1C162C6A7A2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77754925" sldId="369"/>
            <ac:spMk id="19" creationId="{5CE0E7B7-ADA6-B1EE-2178-E3F5F14A04B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77754925" sldId="369"/>
            <ac:spMk id="20" creationId="{88697766-8750-914C-4915-B0AA3D41A00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77754925" sldId="369"/>
            <ac:spMk id="71" creationId="{4DAB0E51-E044-6976-B7D2-68DA8AFA3E50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192728223" sldId="370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92728223" sldId="370"/>
            <ac:spMk id="2" creationId="{03AE4E09-7215-1FCF-69B1-E8C0430352E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92728223" sldId="370"/>
            <ac:spMk id="3" creationId="{F25540B0-0A38-760B-13C2-DDE25769871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92728223" sldId="370"/>
            <ac:spMk id="4" creationId="{B22DE28E-69D1-D9C9-4838-D852CD7A1E4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92728223" sldId="370"/>
            <ac:spMk id="5" creationId="{71615F7D-88B7-6692-F9A9-4707BB59D93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92728223" sldId="370"/>
            <ac:spMk id="8" creationId="{CAF510DB-8B04-CCD1-855B-EA692CBBA32F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71334983" sldId="371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9" creationId="{E1BCEDA4-1E58-C37F-6FE0-5E86790F4D2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13" creationId="{05FBA9F7-F0DE-B921-6990-D32F5AE493F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45" creationId="{CA2692E2-32E0-512D-4079-652B8EF55CA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48" creationId="{2A4EA28C-7202-8B08-445E-AE33CDF3304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49" creationId="{83C97485-9535-26D5-49F4-AA3514119D7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50" creationId="{B458AABC-17A7-DAE5-F830-42F4B19FAF8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51" creationId="{FF73ACE3-1C21-A820-B698-63E6E50023E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52" creationId="{E155D44C-0B31-4F62-26BC-1E37BCFB6AD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53" creationId="{B4A0D218-E905-65CC-B345-C19DF6EE6BC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71334983" sldId="371"/>
            <ac:spMk id="54" creationId="{EFC6B879-5FA1-953F-8B7A-7560238CD101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777521790" sldId="372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77521790" sldId="372"/>
            <ac:spMk id="2" creationId="{367D1D52-2BE7-24DF-9868-70DB68DD5ED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77521790" sldId="372"/>
            <ac:spMk id="5" creationId="{6072BCCA-3F35-F7D9-1324-2D56F042D64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77521790" sldId="372"/>
            <ac:spMk id="6" creationId="{5465746A-8A2C-56C6-2FF9-EF98F124900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77521790" sldId="372"/>
            <ac:spMk id="7" creationId="{9A8EDE40-E309-9513-80B2-D01D1869F3E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77521790" sldId="372"/>
            <ac:spMk id="8" creationId="{A37A5286-01DB-4670-6720-F0AC52ABD31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77521790" sldId="372"/>
            <ac:spMk id="9" creationId="{3ABCB606-07DA-90CA-2146-5A141455C15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77521790" sldId="372"/>
            <ac:spMk id="10" creationId="{D969D49E-3C21-AB39-759E-A5CFB8FA066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77521790" sldId="372"/>
            <ac:spMk id="11" creationId="{1239D986-866C-C48A-1D71-51359E2FB236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073919056" sldId="373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73919056" sldId="373"/>
            <ac:spMk id="15" creationId="{8606F8CC-E957-3E54-F411-F6E7A524A88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73919056" sldId="373"/>
            <ac:spMk id="20" creationId="{A2332CE2-BF74-4484-AD70-5D62B16E45D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73919056" sldId="373"/>
            <ac:spMk id="23" creationId="{6B178C0C-565F-4C4D-EE30-B2F7433CF7B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73919056" sldId="373"/>
            <ac:spMk id="26" creationId="{FB3C81E0-5860-A534-3A0B-6FAC35533AB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73919056" sldId="373"/>
            <ac:spMk id="30" creationId="{D37AE6EB-6A82-0D6C-19F2-F6648E988F2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73919056" sldId="373"/>
            <ac:spMk id="33" creationId="{790BAF16-0270-18E6-075B-7EA79B9EFFD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073919056" sldId="373"/>
            <ac:spMk id="71" creationId="{B3ECF39D-0E51-46D8-367C-2CD714B40290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978004219" sldId="374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4" creationId="{8FD41630-3DCE-DE47-FFFC-D176613F053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5" creationId="{319812B7-CD04-8A51-908B-6EA8081B459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6" creationId="{84E2C75C-B7B1-7FE6-93C8-0B61CF85542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7" creationId="{7A296077-D51B-F098-AE4A-4F83F929ED8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8" creationId="{33BBCC66-FE4F-FEC6-D5ED-F61742DF750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9" creationId="{3DDB1F2D-8C6E-27C7-7108-6440581CD65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10" creationId="{46ABB48A-79C0-10D9-EEF3-5F6E27C8968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11" creationId="{A8BCDF6C-4BEF-E860-96B8-DF0E01098B8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13" creationId="{00528074-F0FC-0C5A-D5BB-7B934D5F944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78004219" sldId="374"/>
            <ac:spMk id="71" creationId="{04FE972C-B9A8-4211-AA77-F4BAE2F30999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816281014" sldId="375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16281014" sldId="375"/>
            <ac:spMk id="2" creationId="{95A1989A-4324-564E-A89A-11DE6D15C88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16281014" sldId="375"/>
            <ac:spMk id="3" creationId="{6F9FCCEE-6914-83C4-A561-82DF193B2D5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16281014" sldId="375"/>
            <ac:spMk id="4" creationId="{2F924C52-62B2-64D4-1C2B-E1CF021475E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16281014" sldId="375"/>
            <ac:spMk id="5" creationId="{2E063D36-B6F4-1EBC-C49B-44330BCC1EF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16281014" sldId="375"/>
            <ac:spMk id="14" creationId="{64D83DC1-9753-CD30-44EE-66C184C7DFD8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403819498" sldId="378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03819498" sldId="378"/>
            <ac:spMk id="2" creationId="{D8954BBE-3116-C69F-068D-735C2E584B2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03819498" sldId="378"/>
            <ac:spMk id="3" creationId="{D7507BCA-B401-415C-52A2-E707294DC7F0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650460031" sldId="379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650460031" sldId="379"/>
            <ac:spMk id="2" creationId="{6774924A-D9B5-95A6-92B4-1916416F0BC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650460031" sldId="379"/>
            <ac:spMk id="3" creationId="{E1C8935E-F3CC-A5CB-CEB6-075C51F1110E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346617114" sldId="380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3" creationId="{22A495DC-3BAF-7BD0-1C7F-BCC6585E4FC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5" creationId="{B111A8EE-FAC2-4004-8A6B-E4C686C98B9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17" creationId="{6B8B9A1E-4462-5C65-6B15-4E5E78C907A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18" creationId="{5A44A5D0-8EA7-539D-E414-B9D4621B078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20" creationId="{7BC10BEA-7FFF-F0A2-BD5D-2345901797B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21" creationId="{C02BA6E9-8134-76E9-3527-9112A4894493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23" creationId="{0996CDF2-DF55-93F6-C8BA-31E5F168124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24" creationId="{AC2EC809-F78A-8BF4-AD45-785B5CB6A6B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26" creationId="{6810ED27-3379-71BE-FC86-9E784CA51BC3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46617114" sldId="380"/>
            <ac:spMk id="27" creationId="{89CF84C1-7968-7820-0784-4C168E624BAE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185938642" sldId="381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85938642" sldId="381"/>
            <ac:spMk id="3" creationId="{CE7CB6C1-CF02-FB68-6331-DCCACE021F8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85938642" sldId="381"/>
            <ac:spMk id="13" creationId="{2A01886B-D09D-2F68-FCDA-1612211AA73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85938642" sldId="381"/>
            <ac:spMk id="15" creationId="{CD9E933A-F12B-A252-6032-FF393C655EEE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4049064518" sldId="382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49064518" sldId="382"/>
            <ac:spMk id="4" creationId="{F634D04C-A084-FDCC-8E04-5222FD31F55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049064518" sldId="382"/>
            <ac:spMk id="7" creationId="{A109EA38-0276-4E7E-6A22-827E76D0F5A1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673034832" sldId="390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5" creationId="{C90409E3-3820-33D9-C6DB-9CEBA1D05D8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11" creationId="{AC166E1F-64F8-AE2D-F46C-C7920871E0C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15" creationId="{841F0F53-A3CE-D758-E0D4-E1E29A2E859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19" creationId="{6331F411-EB38-C38C-02EF-CC9B7FEA6F4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21" creationId="{1FF0EE20-C89F-32A2-9B21-B06A2DF3266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24" creationId="{0DC02CC6-2EA8-96BD-011A-6D2C1660716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25" creationId="{CE425688-90BA-EEC2-2991-ECCB6025985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28" creationId="{F7F89FC6-A62B-5A65-A292-765099A40D4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30" creationId="{B3F0D6D9-E758-CB8B-4B01-42A9F8242AB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73034832" sldId="390"/>
            <ac:spMk id="36" creationId="{AA9962CF-3DEE-41F2-1E71-FA745A2CF9F5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84578372" sldId="391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2" creationId="{B6AAC029-FD6E-2054-2D56-A314C1E5B3B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11" creationId="{42C198B4-A3B2-7F17-49B3-75BB99C91AC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12" creationId="{D4A53034-3B28-8530-C578-F9D845DD43C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13" creationId="{4EF0DBE0-E663-2605-E3E1-6F4D152E8CC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15" creationId="{F87ADBFB-520F-B832-5193-94AA1BAE315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175" creationId="{A2A22889-10E2-4F83-8054-8F8C19F89B2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177" creationId="{7D963109-D6C5-74F5-DA93-58CD094450C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179" creationId="{ED0F785E-84A1-E5BF-B277-63CF81B62D6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180" creationId="{5F370BC3-AB81-9B23-FE9D-A663E8EF2DD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4578372" sldId="391"/>
            <ac:spMk id="181" creationId="{9D3C8F9E-04A3-C429-C0E1-EBD9A3C8B7E2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30137317" sldId="392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12" creationId="{FC65E49B-136F-41B9-5B16-8DE9746A793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13" creationId="{0DE4E5CF-CBF3-32A0-9726-9DCB0C1D450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19" creationId="{414069E0-D6C3-6B40-B0BA-C3752CAA955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23" creationId="{D543C746-435A-BDC2-4FF7-227AF2DBF3F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24" creationId="{FBBFC321-1DE0-D76E-986E-C208FE75030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30" creationId="{98D27D62-C067-BDA6-0EAB-20598D637F2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36" creationId="{87BC79CB-3CD5-02BE-4ADE-511EC94E791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40" creationId="{A39C25B9-9BB4-7428-E27E-437E94BA07F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41" creationId="{67F1C0E7-3A6F-C4EC-3315-CB0D840D2A2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0137317" sldId="392"/>
            <ac:spMk id="52" creationId="{3FBEC0B1-3E4B-BD06-3D84-970FBEAEBB4E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158313899" sldId="393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6" creationId="{0AA1D4AD-CA58-1142-9491-A43BC8B6964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19" creationId="{84820CBF-77E9-4287-95CD-CAF5F026E5F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21" creationId="{CC3696C7-D8FF-7AA3-B119-129778B21A7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31" creationId="{4A0E3640-7A91-7D99-4194-574AD8BBDA9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44" creationId="{321FA3E4-8D87-0331-E1E4-6E382FAEF2D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51" creationId="{E172AD57-173B-AF82-8916-086CCACFA82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54" creationId="{36904140-B9DC-CCA8-6DB5-837646E0F3A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56" creationId="{31A2D003-3822-DDF0-37DB-6FB9FBCC45D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67" creationId="{65617E97-879E-8607-0207-A276B20C64B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158313899" sldId="393"/>
            <ac:spMk id="87" creationId="{07CB19B3-E867-C119-7F4B-CE22A0858645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303934026" sldId="395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3" creationId="{CE7CB6C1-CF02-FB68-6331-DCCACE021F8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4" creationId="{FF1E41B1-B4DB-CA66-05EB-DA1A78128DE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6" creationId="{5E2D29E8-0255-C4C0-F3CE-111FB2B7E18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8" creationId="{668BCB7B-8D7D-104D-A85C-AF1AC90A262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37" creationId="{DE225B1E-6325-A56B-AD33-1BB9400BE7C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41" creationId="{5BEF1A95-979A-BD93-3125-154C7B0F6E7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43" creationId="{6D4B98B2-C777-8E27-6D73-A182AB215CE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48" creationId="{D2BEF466-3A09-3D4E-D5F7-4FFEFA9B760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49" creationId="{AE5BE5EF-C624-4F72-D802-7146511ADB4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03934026" sldId="395"/>
            <ac:spMk id="50" creationId="{7BE83EF6-3468-8BF6-D851-9CC1C24DF4B5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111554027" sldId="396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11554027" sldId="396"/>
            <ac:spMk id="3" creationId="{CE7CB6C1-CF02-FB68-6331-DCCACE021F8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11554027" sldId="396"/>
            <ac:spMk id="6" creationId="{A470984E-14DD-203E-4943-BE7A923FD3C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11554027" sldId="396"/>
            <ac:spMk id="7" creationId="{D7406A4D-E5E5-DC05-016B-4F22A36F3C2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11554027" sldId="396"/>
            <ac:spMk id="8" creationId="{668BCB7B-8D7D-104D-A85C-AF1AC90A262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11554027" sldId="396"/>
            <ac:spMk id="9" creationId="{41242195-11AE-396B-F362-42AFCE08FC5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11554027" sldId="396"/>
            <ac:spMk id="10" creationId="{FB0390A2-8918-13B2-798E-38E461583238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4239513617" sldId="397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39513617" sldId="397"/>
            <ac:spMk id="3" creationId="{25F9A5B3-3B19-61A9-FBDC-C0A3CE4D216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39513617" sldId="397"/>
            <ac:spMk id="4" creationId="{19308747-DBB4-A91D-E87F-4EADE55DC5BC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39513617" sldId="397"/>
            <ac:spMk id="6" creationId="{F632CC60-1223-7713-155F-457A52B48F3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39513617" sldId="397"/>
            <ac:spMk id="8" creationId="{2264B573-0DB8-90AC-D954-03878B3EB30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39513617" sldId="397"/>
            <ac:spMk id="10" creationId="{F72A7174-BBA6-E2B9-966B-9111A6CF3FCF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762945692" sldId="398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762945692" sldId="398"/>
            <ac:spMk id="5" creationId="{EA8B2F52-A892-B5C5-CC54-58EED7705500}"/>
          </ac:spMkLst>
        </pc:spChg>
        <pc:picChg chg="mod">
          <ac:chgData name="Juan Sebastián Giraldo" userId="2f39d921-1805-4fcf-9d80-fe66aeb20d18" providerId="ADAL" clId="{3DA4C3ED-F376-46E3-BACC-B8A649FC654B}" dt="2026-02-13T08:57:06.750" v="188" actId="1076"/>
          <ac:picMkLst>
            <pc:docMk/>
            <pc:sldMk cId="2762945692" sldId="398"/>
            <ac:picMk id="3" creationId="{CC2223F0-D569-963F-8E02-608CDC6A3896}"/>
          </ac:picMkLst>
        </pc:picChg>
        <pc:picChg chg="mod">
          <ac:chgData name="Juan Sebastián Giraldo" userId="2f39d921-1805-4fcf-9d80-fe66aeb20d18" providerId="ADAL" clId="{3DA4C3ED-F376-46E3-BACC-B8A649FC654B}" dt="2026-02-13T08:57:01.598" v="186" actId="1076"/>
          <ac:picMkLst>
            <pc:docMk/>
            <pc:sldMk cId="2762945692" sldId="398"/>
            <ac:picMk id="7" creationId="{288EBB90-3BAB-FF0A-80D3-069E775BBC0B}"/>
          </ac:picMkLst>
        </pc:pic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158565380" sldId="399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58565380" sldId="399"/>
            <ac:spMk id="4" creationId="{6545DDED-2FFC-5B69-4147-024AF13FAA0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158565380" sldId="399"/>
            <ac:spMk id="7" creationId="{48CD7005-7F38-5BFD-CAC7-30281379909E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486076799" sldId="400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6" creationId="{D9B32A0E-E5D0-5484-5B79-90F2EB8C7BE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10" creationId="{EECFD97B-6FBE-72DA-747E-5CC86EE6DD8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12" creationId="{B976772F-5E8E-835C-EB33-4E704F7C395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17" creationId="{B7B6A8A4-2B91-69BA-A1C2-73DD760150A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21" creationId="{30626EF4-9FE0-AC4A-0D4A-CA1E04D4A4B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47" creationId="{D50F47A5-B780-9D4D-C97F-AE0369A74D6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51" creationId="{29526057-20ED-51FF-2B82-03ED984EA26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53" creationId="{A21AFF15-7471-F6C2-02C7-2538EDB715E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176" creationId="{00C995EB-8C44-754F-679B-CA4A3512129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486076799" sldId="400"/>
            <ac:spMk id="180" creationId="{EF7668CD-4B22-9299-B988-8C7342EDDA72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391571746" sldId="401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4" creationId="{8DDB1B27-F547-B307-A4B7-53CC88CB1C4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6" creationId="{C6AAD95A-7BEA-26C1-1F46-A533882644F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8" creationId="{25C868A1-3A87-1D8B-E7B6-3DF16344DF1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9" creationId="{9CC36CD5-60EB-32E7-BF8B-2AAD615C519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13" creationId="{4187154F-9D4F-D4E9-4F31-D8DB4A08D89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18" creationId="{7E52FFAF-0FB8-DFBD-67C1-6F4F8E37E17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21" creationId="{0A8F5B84-BCE5-237F-69A3-65C7B01F760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27" creationId="{D9DEC222-B04F-148A-1249-37F11578403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33" creationId="{3B8F0C51-E6CD-87B3-E937-77FECDC60AD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91571746" sldId="401"/>
            <ac:spMk id="35" creationId="{13069800-7B81-E8C7-0E47-34550A1F8145}"/>
          </ac:spMkLst>
        </pc:spChg>
      </pc:sldChg>
      <pc:sldChg chg="modSp mod modShow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9981056" sldId="403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981056" sldId="403"/>
            <ac:spMk id="2" creationId="{72682CDA-ECE7-8AED-74DB-311C274105E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981056" sldId="403"/>
            <ac:spMk id="5" creationId="{5AB8889C-67C9-1F1C-D4A5-0724350E700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981056" sldId="403"/>
            <ac:spMk id="6" creationId="{0C4F6382-9069-C75F-4C09-7F8E580090C7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952843912" sldId="404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3" creationId="{ADEC4818-64FC-D1B2-893E-6A0325ECA30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5" creationId="{84977636-C4A8-ED7F-CCB7-D08839E95B1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7" creationId="{7294716A-03BC-F53F-E592-33D075A631D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8" creationId="{05C2E457-750C-C6C0-7FA6-2B71DFD274A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20" creationId="{0AFEA5D3-E3D4-4632-474B-6A860696074A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23" creationId="{B9678365-83C2-547B-5AD9-648D76057BA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24" creationId="{B5625259-23AF-8AB3-ABF6-4B148B131FB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26" creationId="{34110127-53F1-C955-A32E-1EB1653A65D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27" creationId="{BE9082BB-D12B-90F3-BD8E-1DEE99E6743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952843912" sldId="404"/>
            <ac:spMk id="29" creationId="{954F2A6F-F7C8-195F-F255-193A251590FC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764054641" sldId="405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64054641" sldId="405"/>
            <ac:spMk id="5" creationId="{70C60F28-6EB1-99A3-E4F1-97A0B174C22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64054641" sldId="405"/>
            <ac:spMk id="6" creationId="{07EFA56C-754D-E789-D919-F383BDA01FF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64054641" sldId="405"/>
            <ac:spMk id="9" creationId="{678F0B87-7617-EE44-95A5-BFA3CA8D182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64054641" sldId="405"/>
            <ac:spMk id="11" creationId="{C9DB6403-8C3E-24A0-37C0-C0B31676A8F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64054641" sldId="405"/>
            <ac:spMk id="13" creationId="{5841735A-E3FE-C818-E415-79E1C708D2F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764054641" sldId="405"/>
            <ac:spMk id="19" creationId="{7197548A-AD11-5736-9C3F-5A05FD33D471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248059787" sldId="406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48059787" sldId="406"/>
            <ac:spMk id="2" creationId="{F07C20A0-BE38-23F8-9522-6873E8B8776F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48059787" sldId="406"/>
            <ac:spMk id="7" creationId="{EF5F7EEB-F4FF-F566-7888-12E9A35D44E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48059787" sldId="406"/>
            <ac:spMk id="10" creationId="{FEB0DE5D-E08F-1A28-CC84-58410066D690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818454304" sldId="407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18454304" sldId="407"/>
            <ac:spMk id="2" creationId="{16332BA2-3A82-3768-92EF-EC41D27CB9E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18454304" sldId="407"/>
            <ac:spMk id="6" creationId="{D01F49AF-242E-44F1-23B1-0AFEEE545483}"/>
          </ac:spMkLst>
        </pc:spChg>
      </pc:sldChg>
      <pc:sldChg chg="addSp delSp modSp new mod modClrScheme modShow chgLayout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295453820" sldId="408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5" creationId="{6C93FDE1-EFEC-D4D2-FFA3-39567A950E39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8" creationId="{F0744836-9A15-72D5-8B80-82A8513EA551}"/>
          </ac:spMkLst>
        </pc:spChg>
        <pc:spChg chg="add mod">
          <ac:chgData name="Juan Sebastián Giraldo" userId="2f39d921-1805-4fcf-9d80-fe66aeb20d18" providerId="ADAL" clId="{3DA4C3ED-F376-46E3-BACC-B8A649FC654B}" dt="2026-01-26T15:30:55.328" v="2"/>
          <ac:spMkLst>
            <pc:docMk/>
            <pc:sldMk cId="1295453820" sldId="408"/>
            <ac:spMk id="11" creationId="{C6076324-0F93-79EB-F497-8071C0AA6994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12" creationId="{4BCC4771-8A22-73A8-7A06-268DC6176CE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13" creationId="{AFAB510C-45DF-A569-FD77-05FECBD04642}"/>
          </ac:spMkLst>
        </pc:spChg>
        <pc:spChg chg="add mod">
          <ac:chgData name="Juan Sebastián Giraldo" userId="2f39d921-1805-4fcf-9d80-fe66aeb20d18" providerId="ADAL" clId="{3DA4C3ED-F376-46E3-BACC-B8A649FC654B}" dt="2026-01-26T15:30:55.328" v="2"/>
          <ac:spMkLst>
            <pc:docMk/>
            <pc:sldMk cId="1295453820" sldId="408"/>
            <ac:spMk id="16" creationId="{FEE428DD-F812-B1A7-7CAE-BF846F788BC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18" creationId="{E1A2BC9A-C95C-3646-A1D5-23FDF45D23D0}"/>
          </ac:spMkLst>
        </pc:spChg>
        <pc:spChg chg="add mod">
          <ac:chgData name="Juan Sebastián Giraldo" userId="2f39d921-1805-4fcf-9d80-fe66aeb20d18" providerId="ADAL" clId="{3DA4C3ED-F376-46E3-BACC-B8A649FC654B}" dt="2026-01-26T15:30:55.328" v="2"/>
          <ac:spMkLst>
            <pc:docMk/>
            <pc:sldMk cId="1295453820" sldId="408"/>
            <ac:spMk id="19" creationId="{C81C50EF-624A-0085-8A77-1C367EA42E2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20" creationId="{2D8D8AA9-9FBD-681B-2738-C9AC0B9DBC52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23" creationId="{7FAAC40A-C2B2-CBC9-03DC-D5236067BB0B}"/>
          </ac:spMkLst>
        </pc:spChg>
        <pc:spChg chg="add mod">
          <ac:chgData name="Juan Sebastián Giraldo" userId="2f39d921-1805-4fcf-9d80-fe66aeb20d18" providerId="ADAL" clId="{3DA4C3ED-F376-46E3-BACC-B8A649FC654B}" dt="2026-01-26T15:30:55.328" v="2"/>
          <ac:spMkLst>
            <pc:docMk/>
            <pc:sldMk cId="1295453820" sldId="408"/>
            <ac:spMk id="26" creationId="{B3DE76EF-B87C-0995-FBE2-2960B5E1613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27" creationId="{12CAF09C-F984-97FA-25AA-D56DA9D641CE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28" creationId="{36F8E335-17DD-DA3D-4D4A-9DC5253B9C18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295453820" sldId="408"/>
            <ac:spMk id="29" creationId="{9B4C2F18-4177-F5A3-B1CE-75E22594B814}"/>
          </ac:spMkLst>
        </pc:spChg>
        <pc:spChg chg="add mod">
          <ac:chgData name="Juan Sebastián Giraldo" userId="2f39d921-1805-4fcf-9d80-fe66aeb20d18" providerId="ADAL" clId="{3DA4C3ED-F376-46E3-BACC-B8A649FC654B}" dt="2026-01-26T15:30:55.328" v="2"/>
          <ac:spMkLst>
            <pc:docMk/>
            <pc:sldMk cId="1295453820" sldId="408"/>
            <ac:spMk id="30" creationId="{C3975FF7-BCAD-922D-8C57-A5C40683F592}"/>
          </ac:spMkLst>
        </pc:spChg>
        <pc:spChg chg="add mod">
          <ac:chgData name="Juan Sebastián Giraldo" userId="2f39d921-1805-4fcf-9d80-fe66aeb20d18" providerId="ADAL" clId="{3DA4C3ED-F376-46E3-BACC-B8A649FC654B}" dt="2026-01-26T15:30:55.328" v="2"/>
          <ac:spMkLst>
            <pc:docMk/>
            <pc:sldMk cId="1295453820" sldId="408"/>
            <ac:spMk id="31" creationId="{F63B3190-4343-D48B-854B-DF66BAACDFC2}"/>
          </ac:spMkLst>
        </pc:spChg>
      </pc:sldChg>
      <pc:sldChg chg="addSp delSp modSp new mod ord">
        <pc:chgData name="Juan Sebastián Giraldo" userId="2f39d921-1805-4fcf-9d80-fe66aeb20d18" providerId="ADAL" clId="{3DA4C3ED-F376-46E3-BACC-B8A649FC654B}" dt="2026-02-13T10:58:27.483" v="875" actId="20577"/>
        <pc:sldMkLst>
          <pc:docMk/>
          <pc:sldMk cId="277864240" sldId="409"/>
        </pc:sldMkLst>
        <pc:spChg chg="add del mod">
          <ac:chgData name="Juan Sebastián Giraldo" userId="2f39d921-1805-4fcf-9d80-fe66aeb20d18" providerId="ADAL" clId="{3DA4C3ED-F376-46E3-BACC-B8A649FC654B}" dt="2026-02-13T09:57:11.842" v="514" actId="478"/>
          <ac:spMkLst>
            <pc:docMk/>
            <pc:sldMk cId="277864240" sldId="409"/>
            <ac:spMk id="2" creationId="{95E2C84D-0424-3B01-927D-C4C336085D1C}"/>
          </ac:spMkLst>
        </pc:spChg>
        <pc:spChg chg="add mod">
          <ac:chgData name="Juan Sebastián Giraldo" userId="2f39d921-1805-4fcf-9d80-fe66aeb20d18" providerId="ADAL" clId="{3DA4C3ED-F376-46E3-BACC-B8A649FC654B}" dt="2026-02-13T09:57:21.754" v="523"/>
          <ac:spMkLst>
            <pc:docMk/>
            <pc:sldMk cId="277864240" sldId="409"/>
            <ac:spMk id="5" creationId="{355C9FA8-CCA4-CEEC-BD72-1AC71D7B55EE}"/>
          </ac:spMkLst>
        </pc:spChg>
        <pc:spChg chg="add mod ord">
          <ac:chgData name="Juan Sebastián Giraldo" userId="2f39d921-1805-4fcf-9d80-fe66aeb20d18" providerId="ADAL" clId="{3DA4C3ED-F376-46E3-BACC-B8A649FC654B}" dt="2026-02-13T10:04:00.515" v="585" actId="167"/>
          <ac:spMkLst>
            <pc:docMk/>
            <pc:sldMk cId="277864240" sldId="409"/>
            <ac:spMk id="8" creationId="{64FE2E6F-14C5-BBB4-3B15-D2AB93E131CB}"/>
          </ac:spMkLst>
        </pc:spChg>
        <pc:spChg chg="add mod">
          <ac:chgData name="Juan Sebastián Giraldo" userId="2f39d921-1805-4fcf-9d80-fe66aeb20d18" providerId="ADAL" clId="{3DA4C3ED-F376-46E3-BACC-B8A649FC654B}" dt="2026-02-13T09:57:21.754" v="523"/>
          <ac:spMkLst>
            <pc:docMk/>
            <pc:sldMk cId="277864240" sldId="409"/>
            <ac:spMk id="9" creationId="{4FFE8D86-4658-F75A-36A1-A5181845A218}"/>
          </ac:spMkLst>
        </pc:spChg>
        <pc:spChg chg="add mod">
          <ac:chgData name="Juan Sebastián Giraldo" userId="2f39d921-1805-4fcf-9d80-fe66aeb20d18" providerId="ADAL" clId="{3DA4C3ED-F376-46E3-BACC-B8A649FC654B}" dt="2026-02-13T09:57:51.631" v="525" actId="20577"/>
          <ac:spMkLst>
            <pc:docMk/>
            <pc:sldMk cId="277864240" sldId="409"/>
            <ac:spMk id="13" creationId="{B774A0FA-63D4-8D11-52A4-5E616F910106}"/>
          </ac:spMkLst>
        </pc:spChg>
        <pc:spChg chg="add mod">
          <ac:chgData name="Juan Sebastián Giraldo" userId="2f39d921-1805-4fcf-9d80-fe66aeb20d18" providerId="ADAL" clId="{3DA4C3ED-F376-46E3-BACC-B8A649FC654B}" dt="2026-02-13T09:57:21.754" v="523"/>
          <ac:spMkLst>
            <pc:docMk/>
            <pc:sldMk cId="277864240" sldId="409"/>
            <ac:spMk id="15" creationId="{CC90CAF6-44C8-1E4D-8D52-14DC33BF6D55}"/>
          </ac:spMkLst>
        </pc:spChg>
        <pc:spChg chg="add mod">
          <ac:chgData name="Juan Sebastián Giraldo" userId="2f39d921-1805-4fcf-9d80-fe66aeb20d18" providerId="ADAL" clId="{3DA4C3ED-F376-46E3-BACC-B8A649FC654B}" dt="2026-02-13T10:01:46.642" v="567" actId="571"/>
          <ac:spMkLst>
            <pc:docMk/>
            <pc:sldMk cId="277864240" sldId="409"/>
            <ac:spMk id="17" creationId="{47B79879-F9DD-5E1B-BF88-C418F2B9527C}"/>
          </ac:spMkLst>
        </pc:spChg>
        <pc:spChg chg="add mod">
          <ac:chgData name="Juan Sebastián Giraldo" userId="2f39d921-1805-4fcf-9d80-fe66aeb20d18" providerId="ADAL" clId="{3DA4C3ED-F376-46E3-BACC-B8A649FC654B}" dt="2026-02-13T10:58:27.483" v="875" actId="20577"/>
          <ac:spMkLst>
            <pc:docMk/>
            <pc:sldMk cId="277864240" sldId="409"/>
            <ac:spMk id="17" creationId="{8BE4D357-F9A8-0243-B243-2B1DB05638EF}"/>
          </ac:spMkLst>
        </pc:spChg>
        <pc:spChg chg="add mod">
          <ac:chgData name="Juan Sebastián Giraldo" userId="2f39d921-1805-4fcf-9d80-fe66aeb20d18" providerId="ADAL" clId="{3DA4C3ED-F376-46E3-BACC-B8A649FC654B}" dt="2026-02-13T10:01:46.642" v="567" actId="571"/>
          <ac:spMkLst>
            <pc:docMk/>
            <pc:sldMk cId="277864240" sldId="409"/>
            <ac:spMk id="18" creationId="{3E117638-7CDF-E64C-D081-32EF714FDD05}"/>
          </ac:spMkLst>
        </pc:spChg>
        <pc:spChg chg="add mod">
          <ac:chgData name="Juan Sebastián Giraldo" userId="2f39d921-1805-4fcf-9d80-fe66aeb20d18" providerId="ADAL" clId="{3DA4C3ED-F376-46E3-BACC-B8A649FC654B}" dt="2026-02-13T10:01:46.642" v="567" actId="571"/>
          <ac:spMkLst>
            <pc:docMk/>
            <pc:sldMk cId="277864240" sldId="409"/>
            <ac:spMk id="19" creationId="{B1A44BDB-B978-2D4B-B8C6-19D41BAF19AF}"/>
          </ac:spMkLst>
        </pc:spChg>
        <pc:spChg chg="mod">
          <ac:chgData name="Juan Sebastián Giraldo" userId="2f39d921-1805-4fcf-9d80-fe66aeb20d18" providerId="ADAL" clId="{3DA4C3ED-F376-46E3-BACC-B8A649FC654B}" dt="2026-02-13T09:05:17.987" v="196" actId="1076"/>
          <ac:spMkLst>
            <pc:docMk/>
            <pc:sldMk cId="277864240" sldId="409"/>
            <ac:spMk id="25" creationId="{7D7B304F-0782-3058-F5F1-77BCFF709AA9}"/>
          </ac:spMkLst>
        </pc:spChg>
        <pc:spChg chg="del mod">
          <ac:chgData name="Juan Sebastián Giraldo" userId="2f39d921-1805-4fcf-9d80-fe66aeb20d18" providerId="ADAL" clId="{3DA4C3ED-F376-46E3-BACC-B8A649FC654B}" dt="2026-02-13T09:57:15.177" v="517" actId="478"/>
          <ac:spMkLst>
            <pc:docMk/>
            <pc:sldMk cId="277864240" sldId="409"/>
            <ac:spMk id="36" creationId="{7C7194FF-8C98-0E9C-8090-6B0FAB19D103}"/>
          </ac:spMkLst>
        </pc:spChg>
        <pc:spChg chg="del mod">
          <ac:chgData name="Juan Sebastián Giraldo" userId="2f39d921-1805-4fcf-9d80-fe66aeb20d18" providerId="ADAL" clId="{3DA4C3ED-F376-46E3-BACC-B8A649FC654B}" dt="2026-02-13T09:57:13.728" v="516" actId="478"/>
          <ac:spMkLst>
            <pc:docMk/>
            <pc:sldMk cId="277864240" sldId="409"/>
            <ac:spMk id="65" creationId="{CF41943A-814B-909C-02BB-AA8C59936D48}"/>
          </ac:spMkLst>
        </pc:spChg>
        <pc:spChg chg="mod">
          <ac:chgData name="Juan Sebastián Giraldo" userId="2f39d921-1805-4fcf-9d80-fe66aeb20d18" providerId="ADAL" clId="{3DA4C3ED-F376-46E3-BACC-B8A649FC654B}" dt="2026-02-13T10:19:47.780" v="737" actId="14100"/>
          <ac:spMkLst>
            <pc:docMk/>
            <pc:sldMk cId="277864240" sldId="409"/>
            <ac:spMk id="66" creationId="{B4762F67-2AE5-9A03-AA63-8E6DCFC4EEE6}"/>
          </ac:spMkLst>
        </pc:spChg>
        <pc:spChg chg="del mod">
          <ac:chgData name="Juan Sebastián Giraldo" userId="2f39d921-1805-4fcf-9d80-fe66aeb20d18" providerId="ADAL" clId="{3DA4C3ED-F376-46E3-BACC-B8A649FC654B}" dt="2026-02-13T10:19:24.370" v="733" actId="478"/>
          <ac:spMkLst>
            <pc:docMk/>
            <pc:sldMk cId="277864240" sldId="409"/>
            <ac:spMk id="67" creationId="{2281923B-5AD8-B8CD-3C62-7AE55BD91BEE}"/>
          </ac:spMkLst>
        </pc:spChg>
        <pc:spChg chg="del mod">
          <ac:chgData name="Juan Sebastián Giraldo" userId="2f39d921-1805-4fcf-9d80-fe66aeb20d18" providerId="ADAL" clId="{3DA4C3ED-F376-46E3-BACC-B8A649FC654B}" dt="2026-02-13T10:19:11.641" v="732" actId="478"/>
          <ac:spMkLst>
            <pc:docMk/>
            <pc:sldMk cId="277864240" sldId="409"/>
            <ac:spMk id="68" creationId="{AC5690C2-CB2D-235D-BC6F-4B632A59ADDE}"/>
          </ac:spMkLst>
        </pc:spChg>
        <pc:spChg chg="del mod">
          <ac:chgData name="Juan Sebastián Giraldo" userId="2f39d921-1805-4fcf-9d80-fe66aeb20d18" providerId="ADAL" clId="{3DA4C3ED-F376-46E3-BACC-B8A649FC654B}" dt="2026-02-13T09:57:20.496" v="522" actId="478"/>
          <ac:spMkLst>
            <pc:docMk/>
            <pc:sldMk cId="277864240" sldId="409"/>
            <ac:spMk id="72" creationId="{55DE1E73-0D86-5F2F-587A-D074DE58C91E}"/>
          </ac:spMkLst>
        </pc:spChg>
        <pc:spChg chg="mod">
          <ac:chgData name="Juan Sebastián Giraldo" userId="2f39d921-1805-4fcf-9d80-fe66aeb20d18" providerId="ADAL" clId="{3DA4C3ED-F376-46E3-BACC-B8A649FC654B}" dt="2026-02-13T10:20:02.671" v="738" actId="6549"/>
          <ac:spMkLst>
            <pc:docMk/>
            <pc:sldMk cId="277864240" sldId="409"/>
            <ac:spMk id="73" creationId="{D78C9631-59F2-7A98-3942-440BF22B716E}"/>
          </ac:spMkLst>
        </pc:spChg>
        <pc:spChg chg="mod">
          <ac:chgData name="Juan Sebastián Giraldo" userId="2f39d921-1805-4fcf-9d80-fe66aeb20d18" providerId="ADAL" clId="{3DA4C3ED-F376-46E3-BACC-B8A649FC654B}" dt="2026-02-13T10:20:07.033" v="739" actId="1076"/>
          <ac:spMkLst>
            <pc:docMk/>
            <pc:sldMk cId="277864240" sldId="409"/>
            <ac:spMk id="74" creationId="{B76C528D-B79B-653F-0BF9-126A004843B6}"/>
          </ac:spMkLst>
        </pc:spChg>
        <pc:spChg chg="mod">
          <ac:chgData name="Juan Sebastián Giraldo" userId="2f39d921-1805-4fcf-9d80-fe66aeb20d18" providerId="ADAL" clId="{3DA4C3ED-F376-46E3-BACC-B8A649FC654B}" dt="2026-02-13T10:04:44.431" v="623" actId="20577"/>
          <ac:spMkLst>
            <pc:docMk/>
            <pc:sldMk cId="277864240" sldId="409"/>
            <ac:spMk id="75" creationId="{4B583079-56E6-C8C0-F037-EAFB2110F486}"/>
          </ac:spMkLst>
        </pc:spChg>
        <pc:spChg chg="del mod">
          <ac:chgData name="Juan Sebastián Giraldo" userId="2f39d921-1805-4fcf-9d80-fe66aeb20d18" providerId="ADAL" clId="{3DA4C3ED-F376-46E3-BACC-B8A649FC654B}" dt="2026-02-13T09:57:15.177" v="517" actId="478"/>
          <ac:spMkLst>
            <pc:docMk/>
            <pc:sldMk cId="277864240" sldId="409"/>
            <ac:spMk id="82" creationId="{A1155263-F8EE-5CE9-A3B1-9403CED01B93}"/>
          </ac:spMkLst>
        </pc:spChg>
        <pc:spChg chg="mod">
          <ac:chgData name="Juan Sebastián Giraldo" userId="2f39d921-1805-4fcf-9d80-fe66aeb20d18" providerId="ADAL" clId="{3DA4C3ED-F376-46E3-BACC-B8A649FC654B}" dt="2026-02-13T10:21:08.336" v="744" actId="1076"/>
          <ac:spMkLst>
            <pc:docMk/>
            <pc:sldMk cId="277864240" sldId="409"/>
            <ac:spMk id="83" creationId="{77DEAA59-2D52-B77C-13D9-D32DE6BDDB5F}"/>
          </ac:spMkLst>
        </pc:spChg>
        <pc:spChg chg="mod">
          <ac:chgData name="Juan Sebastián Giraldo" userId="2f39d921-1805-4fcf-9d80-fe66aeb20d18" providerId="ADAL" clId="{3DA4C3ED-F376-46E3-BACC-B8A649FC654B}" dt="2026-02-13T10:21:50.897" v="753" actId="20577"/>
          <ac:spMkLst>
            <pc:docMk/>
            <pc:sldMk cId="277864240" sldId="409"/>
            <ac:spMk id="84" creationId="{7C284227-641B-81C5-4CFE-4BE70387E79A}"/>
          </ac:spMkLst>
        </pc:spChg>
        <pc:spChg chg="del mod">
          <ac:chgData name="Juan Sebastián Giraldo" userId="2f39d921-1805-4fcf-9d80-fe66aeb20d18" providerId="ADAL" clId="{3DA4C3ED-F376-46E3-BACC-B8A649FC654B}" dt="2026-02-13T09:57:18.257" v="520" actId="478"/>
          <ac:spMkLst>
            <pc:docMk/>
            <pc:sldMk cId="277864240" sldId="409"/>
            <ac:spMk id="87" creationId="{EEBDAEE6-7C9E-D19F-4C5D-F55C18E3BA9C}"/>
          </ac:spMkLst>
        </pc:spChg>
        <pc:spChg chg="del mod">
          <ac:chgData name="Juan Sebastián Giraldo" userId="2f39d921-1805-4fcf-9d80-fe66aeb20d18" providerId="ADAL" clId="{3DA4C3ED-F376-46E3-BACC-B8A649FC654B}" dt="2026-02-13T10:58:06.812" v="855" actId="478"/>
          <ac:spMkLst>
            <pc:docMk/>
            <pc:sldMk cId="277864240" sldId="409"/>
            <ac:spMk id="88" creationId="{735C18C2-F78B-B217-57E2-154A3F788C02}"/>
          </ac:spMkLst>
        </pc:spChg>
        <pc:graphicFrameChg chg="del mod">
          <ac:chgData name="Juan Sebastián Giraldo" userId="2f39d921-1805-4fcf-9d80-fe66aeb20d18" providerId="ADAL" clId="{3DA4C3ED-F376-46E3-BACC-B8A649FC654B}" dt="2026-02-13T09:33:13.481" v="305" actId="478"/>
          <ac:graphicFrameMkLst>
            <pc:docMk/>
            <pc:sldMk cId="277864240" sldId="409"/>
            <ac:graphicFrameMk id="14" creationId="{30928B61-13FD-1847-E370-49A63EDC8334}"/>
          </ac:graphicFrameMkLst>
        </pc:graphicFrameChg>
        <pc:picChg chg="add mod">
          <ac:chgData name="Juan Sebastián Giraldo" userId="2f39d921-1805-4fcf-9d80-fe66aeb20d18" providerId="ADAL" clId="{3DA4C3ED-F376-46E3-BACC-B8A649FC654B}" dt="2026-02-13T10:55:45.956" v="823"/>
          <ac:picMkLst>
            <pc:docMk/>
            <pc:sldMk cId="277864240" sldId="409"/>
            <ac:picMk id="2" creationId="{97B6508C-A60F-AB15-3A89-13A38BC378A1}"/>
          </ac:picMkLst>
        </pc:picChg>
        <pc:picChg chg="add del mod">
          <ac:chgData name="Juan Sebastián Giraldo" userId="2f39d921-1805-4fcf-9d80-fe66aeb20d18" providerId="ADAL" clId="{3DA4C3ED-F376-46E3-BACC-B8A649FC654B}" dt="2026-02-13T10:55:45.714" v="822" actId="478"/>
          <ac:picMkLst>
            <pc:docMk/>
            <pc:sldMk cId="277864240" sldId="409"/>
            <ac:picMk id="3" creationId="{458E065E-FD4F-A87A-6BDF-814D66CE99EF}"/>
          </ac:picMkLst>
        </pc:picChg>
        <pc:picChg chg="add mod">
          <ac:chgData name="Juan Sebastián Giraldo" userId="2f39d921-1805-4fcf-9d80-fe66aeb20d18" providerId="ADAL" clId="{3DA4C3ED-F376-46E3-BACC-B8A649FC654B}" dt="2026-02-13T09:56:42.304" v="512"/>
          <ac:picMkLst>
            <pc:docMk/>
            <pc:sldMk cId="277864240" sldId="409"/>
            <ac:picMk id="4" creationId="{3851D056-4A1D-13D1-3948-33CBD0B96119}"/>
          </ac:picMkLst>
        </pc:picChg>
        <pc:picChg chg="add mod">
          <ac:chgData name="Juan Sebastián Giraldo" userId="2f39d921-1805-4fcf-9d80-fe66aeb20d18" providerId="ADAL" clId="{3DA4C3ED-F376-46E3-BACC-B8A649FC654B}" dt="2026-02-13T09:57:21.754" v="523"/>
          <ac:picMkLst>
            <pc:docMk/>
            <pc:sldMk cId="277864240" sldId="409"/>
            <ac:picMk id="6" creationId="{13A800FA-0EE8-161C-26EB-5822B22FA89E}"/>
          </ac:picMkLst>
        </pc:picChg>
        <pc:picChg chg="add mod">
          <ac:chgData name="Juan Sebastián Giraldo" userId="2f39d921-1805-4fcf-9d80-fe66aeb20d18" providerId="ADAL" clId="{3DA4C3ED-F376-46E3-BACC-B8A649FC654B}" dt="2026-02-13T09:57:21.754" v="523"/>
          <ac:picMkLst>
            <pc:docMk/>
            <pc:sldMk cId="277864240" sldId="409"/>
            <ac:picMk id="7" creationId="{3F7CDB35-9C2D-1543-2485-DE7DFB984959}"/>
          </ac:picMkLst>
        </pc:picChg>
        <pc:picChg chg="add mod">
          <ac:chgData name="Juan Sebastián Giraldo" userId="2f39d921-1805-4fcf-9d80-fe66aeb20d18" providerId="ADAL" clId="{3DA4C3ED-F376-46E3-BACC-B8A649FC654B}" dt="2026-02-13T09:57:21.754" v="523"/>
          <ac:picMkLst>
            <pc:docMk/>
            <pc:sldMk cId="277864240" sldId="409"/>
            <ac:picMk id="10" creationId="{86DE0794-4D66-44A4-6E62-FBF2B572826C}"/>
          </ac:picMkLst>
        </pc:picChg>
        <pc:picChg chg="add mod">
          <ac:chgData name="Juan Sebastián Giraldo" userId="2f39d921-1805-4fcf-9d80-fe66aeb20d18" providerId="ADAL" clId="{3DA4C3ED-F376-46E3-BACC-B8A649FC654B}" dt="2026-02-13T09:57:21.754" v="523"/>
          <ac:picMkLst>
            <pc:docMk/>
            <pc:sldMk cId="277864240" sldId="409"/>
            <ac:picMk id="11" creationId="{CBE7E8E3-059C-A8E7-3CBA-8D89425F671A}"/>
          </ac:picMkLst>
        </pc:picChg>
        <pc:picChg chg="add mod">
          <ac:chgData name="Juan Sebastián Giraldo" userId="2f39d921-1805-4fcf-9d80-fe66aeb20d18" providerId="ADAL" clId="{3DA4C3ED-F376-46E3-BACC-B8A649FC654B}" dt="2026-02-13T10:55:45.956" v="823"/>
          <ac:picMkLst>
            <pc:docMk/>
            <pc:sldMk cId="277864240" sldId="409"/>
            <ac:picMk id="14" creationId="{1ADE93AA-BA10-2D46-4F2B-E17CC0593431}"/>
          </ac:picMkLst>
        </pc:picChg>
        <pc:picChg chg="del">
          <ac:chgData name="Juan Sebastián Giraldo" userId="2f39d921-1805-4fcf-9d80-fe66aeb20d18" providerId="ADAL" clId="{3DA4C3ED-F376-46E3-BACC-B8A649FC654B}" dt="2026-02-13T09:57:12.778" v="515" actId="478"/>
          <ac:picMkLst>
            <pc:docMk/>
            <pc:sldMk cId="277864240" sldId="409"/>
            <ac:picMk id="69" creationId="{AB00DD13-57FE-C77A-184A-E32A8D9115D6}"/>
          </ac:picMkLst>
        </pc:picChg>
        <pc:picChg chg="del">
          <ac:chgData name="Juan Sebastián Giraldo" userId="2f39d921-1805-4fcf-9d80-fe66aeb20d18" providerId="ADAL" clId="{3DA4C3ED-F376-46E3-BACC-B8A649FC654B}" dt="2026-02-13T09:57:19.342" v="521" actId="478"/>
          <ac:picMkLst>
            <pc:docMk/>
            <pc:sldMk cId="277864240" sldId="409"/>
            <ac:picMk id="80" creationId="{6ED50AAF-830C-D127-DD83-CE27BE6D09FD}"/>
          </ac:picMkLst>
        </pc:picChg>
        <pc:picChg chg="del mod">
          <ac:chgData name="Juan Sebastián Giraldo" userId="2f39d921-1805-4fcf-9d80-fe66aeb20d18" providerId="ADAL" clId="{3DA4C3ED-F376-46E3-BACC-B8A649FC654B}" dt="2026-02-13T09:57:15.177" v="517" actId="478"/>
          <ac:picMkLst>
            <pc:docMk/>
            <pc:sldMk cId="277864240" sldId="409"/>
            <ac:picMk id="85" creationId="{AD0FEFB9-95C5-1DF4-B600-304B4FCA186B}"/>
          </ac:picMkLst>
        </pc:picChg>
        <pc:picChg chg="del">
          <ac:chgData name="Juan Sebastián Giraldo" userId="2f39d921-1805-4fcf-9d80-fe66aeb20d18" providerId="ADAL" clId="{3DA4C3ED-F376-46E3-BACC-B8A649FC654B}" dt="2026-02-13T09:57:16.903" v="519" actId="478"/>
          <ac:picMkLst>
            <pc:docMk/>
            <pc:sldMk cId="277864240" sldId="409"/>
            <ac:picMk id="86" creationId="{077CCE95-7EA0-E54A-6252-82F7CF47883C}"/>
          </ac:picMkLst>
        </pc:picChg>
      </pc:sldChg>
      <pc:sldChg chg="addSp modSp add mod ord">
        <pc:chgData name="Juan Sebastián Giraldo" userId="2f39d921-1805-4fcf-9d80-fe66aeb20d18" providerId="ADAL" clId="{3DA4C3ED-F376-46E3-BACC-B8A649FC654B}" dt="2026-02-13T10:55:26.475" v="818" actId="1076"/>
        <pc:sldMkLst>
          <pc:docMk/>
          <pc:sldMk cId="889393276" sldId="410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889393276" sldId="410"/>
            <ac:spMk id="2" creationId="{113D4411-C8AC-C7CC-D989-5CCABAC146F9}"/>
          </ac:spMkLst>
        </pc:spChg>
        <pc:spChg chg="add mod">
          <ac:chgData name="Juan Sebastián Giraldo" userId="2f39d921-1805-4fcf-9d80-fe66aeb20d18" providerId="ADAL" clId="{3DA4C3ED-F376-46E3-BACC-B8A649FC654B}" dt="2026-02-13T09:38:59.465" v="344"/>
          <ac:spMkLst>
            <pc:docMk/>
            <pc:sldMk cId="889393276" sldId="410"/>
            <ac:spMk id="3" creationId="{FAF277D4-3D27-0B8A-FCA0-2E9DE428E15D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889393276" sldId="410"/>
            <ac:spMk id="4" creationId="{3655876E-AC0C-5ED4-62B3-0BC300DBCAF3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889393276" sldId="410"/>
            <ac:spMk id="37" creationId="{479833C7-FDE4-4657-B0B1-32BE833C248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889393276" sldId="410"/>
            <ac:spMk id="39" creationId="{0ABE7C0B-A2D9-4202-A524-532DA2E2D582}"/>
          </ac:spMkLst>
        </pc:spChg>
        <pc:picChg chg="add mod">
          <ac:chgData name="Juan Sebastián Giraldo" userId="2f39d921-1805-4fcf-9d80-fe66aeb20d18" providerId="ADAL" clId="{3DA4C3ED-F376-46E3-BACC-B8A649FC654B}" dt="2026-02-13T10:12:32.578" v="706" actId="1076"/>
          <ac:picMkLst>
            <pc:docMk/>
            <pc:sldMk cId="889393276" sldId="410"/>
            <ac:picMk id="5" creationId="{F2AF3C1F-4EF8-5653-6B90-7EF59C8EDD9C}"/>
          </ac:picMkLst>
        </pc:picChg>
        <pc:picChg chg="add mod">
          <ac:chgData name="Juan Sebastián Giraldo" userId="2f39d921-1805-4fcf-9d80-fe66aeb20d18" providerId="ADAL" clId="{3DA4C3ED-F376-46E3-BACC-B8A649FC654B}" dt="2026-02-13T10:55:26.475" v="818" actId="1076"/>
          <ac:picMkLst>
            <pc:docMk/>
            <pc:sldMk cId="889393276" sldId="410"/>
            <ac:picMk id="6" creationId="{272F56B5-7D00-D723-B84E-CC49F6F7EB5C}"/>
          </ac:picMkLst>
        </pc:picChg>
        <pc:picChg chg="mod modCrop">
          <ac:chgData name="Juan Sebastián Giraldo" userId="2f39d921-1805-4fcf-9d80-fe66aeb20d18" providerId="ADAL" clId="{3DA4C3ED-F376-46E3-BACC-B8A649FC654B}" dt="2026-02-13T09:39:23.425" v="366" actId="732"/>
          <ac:picMkLst>
            <pc:docMk/>
            <pc:sldMk cId="889393276" sldId="410"/>
            <ac:picMk id="13" creationId="{106296DC-5BEE-034F-3FE1-4BBC272210AA}"/>
          </ac:picMkLst>
        </pc:picChg>
      </pc:sldChg>
      <pc:sldChg chg="modSp add mod ord modShow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626273749" sldId="411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626273749" sldId="411"/>
            <ac:spMk id="4" creationId="{933AE73A-5C30-2298-2338-7D714D955F33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626273749" sldId="411"/>
            <ac:spMk id="6" creationId="{0098773C-001C-B488-CDEB-F56A715D931E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626273749" sldId="411"/>
            <ac:spMk id="11" creationId="{86152D20-42CD-DDA3-243C-F45B5C0DB45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626273749" sldId="411"/>
            <ac:spMk id="15" creationId="{C162AF14-82F7-B515-E1D4-69AB7B96F87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626273749" sldId="411"/>
            <ac:spMk id="16" creationId="{3287CFBD-1760-CD9A-BD7A-433E66882667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626273749" sldId="411"/>
            <ac:spMk id="18" creationId="{A43DD6B7-B40C-46A1-9078-3D97AE03B0E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626273749" sldId="411"/>
            <ac:spMk id="19" creationId="{EE4012B3-B1F8-8C7D-29E9-AF8A2E252482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626273749" sldId="411"/>
            <ac:spMk id="71" creationId="{920EBDB6-F05F-E9E5-B58B-9923C6234EC0}"/>
          </ac:spMkLst>
        </pc:spChg>
      </pc:sldChg>
      <pc:sldChg chg="addSp delSp modSp add mod">
        <pc:chgData name="Juan Sebastián Giraldo" userId="2f39d921-1805-4fcf-9d80-fe66aeb20d18" providerId="ADAL" clId="{3DA4C3ED-F376-46E3-BACC-B8A649FC654B}" dt="2026-02-13T11:05:56.437" v="900" actId="478"/>
        <pc:sldMkLst>
          <pc:docMk/>
          <pc:sldMk cId="715425349" sldId="412"/>
        </pc:sldMkLst>
        <pc:spChg chg="add del">
          <ac:chgData name="Juan Sebastián Giraldo" userId="2f39d921-1805-4fcf-9d80-fe66aeb20d18" providerId="ADAL" clId="{3DA4C3ED-F376-46E3-BACC-B8A649FC654B}" dt="2026-02-13T11:05:56.437" v="900" actId="478"/>
          <ac:spMkLst>
            <pc:docMk/>
            <pc:sldMk cId="715425349" sldId="412"/>
            <ac:spMk id="2" creationId="{BCBD5A33-8086-C56A-8E79-FC1F9A94AFD8}"/>
          </ac:spMkLst>
        </pc:spChg>
        <pc:spChg chg="mod">
          <ac:chgData name="Juan Sebastián Giraldo" userId="2f39d921-1805-4fcf-9d80-fe66aeb20d18" providerId="ADAL" clId="{3DA4C3ED-F376-46E3-BACC-B8A649FC654B}" dt="2026-02-13T11:02:50.236" v="879" actId="207"/>
          <ac:spMkLst>
            <pc:docMk/>
            <pc:sldMk cId="715425349" sldId="412"/>
            <ac:spMk id="3" creationId="{0E32DACE-A1D4-7D0F-9A65-9D62AE9E147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15425349" sldId="412"/>
            <ac:spMk id="5" creationId="{0F46DBC1-35B8-A0B6-86F4-1320176559C6}"/>
          </ac:spMkLst>
        </pc:spChg>
        <pc:spChg chg="mod">
          <ac:chgData name="Juan Sebastián Giraldo" userId="2f39d921-1805-4fcf-9d80-fe66aeb20d18" providerId="ADAL" clId="{3DA4C3ED-F376-46E3-BACC-B8A649FC654B}" dt="2026-02-13T11:02:55.266" v="880"/>
          <ac:spMkLst>
            <pc:docMk/>
            <pc:sldMk cId="715425349" sldId="412"/>
            <ac:spMk id="6" creationId="{D0C19D31-4F39-8A78-2216-A923BB37F5A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15425349" sldId="412"/>
            <ac:spMk id="8" creationId="{DFDC171C-E25B-4A4A-4755-320D3CA7BBC5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15425349" sldId="412"/>
            <ac:spMk id="12" creationId="{0B709E71-B51A-E1C6-C602-8D1FD240EFC0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15425349" sldId="412"/>
            <ac:spMk id="13" creationId="{1B9C13C9-2982-3DA5-A004-5F658DD710FB}"/>
          </ac:spMkLst>
        </pc:spChg>
        <pc:spChg chg="mod">
          <ac:chgData name="Juan Sebastián Giraldo" userId="2f39d921-1805-4fcf-9d80-fe66aeb20d18" providerId="ADAL" clId="{3DA4C3ED-F376-46E3-BACC-B8A649FC654B}" dt="2026-02-13T11:02:50.236" v="879" actId="207"/>
          <ac:spMkLst>
            <pc:docMk/>
            <pc:sldMk cId="715425349" sldId="412"/>
            <ac:spMk id="17" creationId="{F0775169-CB63-E9C0-E780-C1E649EF66BC}"/>
          </ac:spMkLst>
        </pc:spChg>
        <pc:spChg chg="mod">
          <ac:chgData name="Juan Sebastián Giraldo" userId="2f39d921-1805-4fcf-9d80-fe66aeb20d18" providerId="ADAL" clId="{3DA4C3ED-F376-46E3-BACC-B8A649FC654B}" dt="2026-02-13T11:03:59.404" v="898" actId="14100"/>
          <ac:spMkLst>
            <pc:docMk/>
            <pc:sldMk cId="715425349" sldId="412"/>
            <ac:spMk id="18" creationId="{A28C3524-39C7-48F1-455C-B073D5EA444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15425349" sldId="412"/>
            <ac:spMk id="21" creationId="{2BD465E6-ABDE-A445-9536-F13C48F7EBB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15425349" sldId="412"/>
            <ac:spMk id="27" creationId="{8A50D8EE-15B7-E38D-B49F-700316AE8E06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15425349" sldId="412"/>
            <ac:spMk id="28" creationId="{810898C7-317C-E7FF-FE69-E2B129336E6B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15425349" sldId="412"/>
            <ac:spMk id="31" creationId="{5DDFB689-93E5-3449-F000-47DEE0A3A2FD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15425349" sldId="412"/>
            <ac:spMk id="33" creationId="{974F130C-288A-0800-ABB1-5B7924205577}"/>
          </ac:spMkLst>
        </pc:spChg>
        <pc:cxnChg chg="mod">
          <ac:chgData name="Juan Sebastián Giraldo" userId="2f39d921-1805-4fcf-9d80-fe66aeb20d18" providerId="ADAL" clId="{3DA4C3ED-F376-46E3-BACC-B8A649FC654B}" dt="2026-02-13T11:02:44.781" v="878"/>
          <ac:cxnSpMkLst>
            <pc:docMk/>
            <pc:sldMk cId="715425349" sldId="412"/>
            <ac:cxnSpMk id="34" creationId="{9E0C2CA2-7B08-496B-D82E-D474F5E4C8AD}"/>
          </ac:cxnSpMkLst>
        </pc:cxnChg>
      </pc:sldChg>
      <pc:sldChg chg="addSp modSp add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725693980" sldId="414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25693980" sldId="414"/>
            <ac:spMk id="2" creationId="{A516F293-D87F-7728-2AD6-A032DC89572F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725693980" sldId="414"/>
            <ac:spMk id="3" creationId="{2AAECEA0-2D19-FD72-1EC5-4B1525DC085F}"/>
          </ac:spMkLst>
        </pc:spChg>
      </pc:sldChg>
      <pc:sldChg chg="addSp modSp add mod or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886983413" sldId="415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886983413" sldId="415"/>
            <ac:spMk id="2" creationId="{0ADD6359-76A0-7068-D2CA-B858A9EDDE2C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886983413" sldId="415"/>
            <ac:spMk id="3" creationId="{782D41DF-43AF-49F4-EF98-B06CE84D7DDA}"/>
          </ac:spMkLst>
        </pc:spChg>
      </pc:sldChg>
      <pc:sldChg chg="addSp modSp new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1330399743" sldId="416"/>
        </pc:sldMkLst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30399743" sldId="416"/>
            <ac:spMk id="2" creationId="{0085704B-43BE-17B6-3C71-79971AD00D96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330399743" sldId="416"/>
            <ac:spMk id="3" creationId="{9D472486-74A1-17ED-A4AE-714547EA076D}"/>
          </ac:spMkLst>
        </pc:spChg>
      </pc:sldChg>
      <pc:sldChg chg="modSp mod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2800817400" sldId="417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00817400" sldId="417"/>
            <ac:spMk id="2" creationId="{0060FF16-1794-82E5-EBC3-B9F163C5BFD1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00817400" sldId="417"/>
            <ac:spMk id="5" creationId="{D833D5CE-912B-7FCC-4FB8-638CEAD5E4F9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800817400" sldId="417"/>
            <ac:spMk id="7" creationId="{CEDE2C7A-BBE3-6D10-78ED-285B87E92C79}"/>
          </ac:spMkLst>
        </pc:spChg>
        <pc:graphicFrameChg chg="modGraphic">
          <ac:chgData name="Juan Sebastián Giraldo" userId="2f39d921-1805-4fcf-9d80-fe66aeb20d18" providerId="ADAL" clId="{3DA4C3ED-F376-46E3-BACC-B8A649FC654B}" dt="2026-02-13T09:41:53.432" v="389" actId="790"/>
          <ac:graphicFrameMkLst>
            <pc:docMk/>
            <pc:sldMk cId="2800817400" sldId="417"/>
            <ac:graphicFrameMk id="12" creationId="{FCE07DE3-0F75-D25A-1250-0AFB764D34B7}"/>
          </ac:graphicFrameMkLst>
        </pc:graphicFrameChg>
        <pc:graphicFrameChg chg="modGraphic">
          <ac:chgData name="Juan Sebastián Giraldo" userId="2f39d921-1805-4fcf-9d80-fe66aeb20d18" providerId="ADAL" clId="{3DA4C3ED-F376-46E3-BACC-B8A649FC654B}" dt="2026-02-13T09:41:53.432" v="389" actId="790"/>
          <ac:graphicFrameMkLst>
            <pc:docMk/>
            <pc:sldMk cId="2800817400" sldId="417"/>
            <ac:graphicFrameMk id="13" creationId="{1FAD104F-CD16-88C2-6C3A-E305D528C855}"/>
          </ac:graphicFrameMkLst>
        </pc:graphicFrameChg>
        <pc:graphicFrameChg chg="modGraphic">
          <ac:chgData name="Juan Sebastián Giraldo" userId="2f39d921-1805-4fcf-9d80-fe66aeb20d18" providerId="ADAL" clId="{3DA4C3ED-F376-46E3-BACC-B8A649FC654B}" dt="2026-02-13T09:41:53.432" v="389" actId="790"/>
          <ac:graphicFrameMkLst>
            <pc:docMk/>
            <pc:sldMk cId="2800817400" sldId="417"/>
            <ac:graphicFrameMk id="14" creationId="{45F0DFDA-13D1-07D3-F4A4-2F2134F16F50}"/>
          </ac:graphicFrameMkLst>
        </pc:graphicFrameChg>
        <pc:graphicFrameChg chg="modGraphic">
          <ac:chgData name="Juan Sebastián Giraldo" userId="2f39d921-1805-4fcf-9d80-fe66aeb20d18" providerId="ADAL" clId="{3DA4C3ED-F376-46E3-BACC-B8A649FC654B}" dt="2026-02-13T09:41:53.432" v="389" actId="790"/>
          <ac:graphicFrameMkLst>
            <pc:docMk/>
            <pc:sldMk cId="2800817400" sldId="417"/>
            <ac:graphicFrameMk id="15" creationId="{C5FF0344-CAF1-2CB5-8F28-759703D1798A}"/>
          </ac:graphicFrameMkLst>
        </pc:graphicFrameChg>
      </pc:sldChg>
      <pc:sldChg chg="addSp delSp modSp mod">
        <pc:chgData name="Juan Sebastián Giraldo" userId="2f39d921-1805-4fcf-9d80-fe66aeb20d18" providerId="ADAL" clId="{3DA4C3ED-F376-46E3-BACC-B8A649FC654B}" dt="2026-02-13T10:58:03.649" v="853" actId="14100"/>
        <pc:sldMkLst>
          <pc:docMk/>
          <pc:sldMk cId="2957848791" sldId="418"/>
        </pc:sldMkLst>
        <pc:spChg chg="del mod">
          <ac:chgData name="Juan Sebastián Giraldo" userId="2f39d921-1805-4fcf-9d80-fe66aeb20d18" providerId="ADAL" clId="{3DA4C3ED-F376-46E3-BACC-B8A649FC654B}" dt="2026-02-13T09:44:53.957" v="408" actId="478"/>
          <ac:spMkLst>
            <pc:docMk/>
            <pc:sldMk cId="2957848791" sldId="418"/>
            <ac:spMk id="2" creationId="{B12FA4A2-610B-A0AD-A3B3-68D4E9927A21}"/>
          </ac:spMkLst>
        </pc:spChg>
        <pc:spChg chg="add del mod">
          <ac:chgData name="Juan Sebastián Giraldo" userId="2f39d921-1805-4fcf-9d80-fe66aeb20d18" providerId="ADAL" clId="{3DA4C3ED-F376-46E3-BACC-B8A649FC654B}" dt="2026-02-13T09:41:04.005" v="374" actId="478"/>
          <ac:spMkLst>
            <pc:docMk/>
            <pc:sldMk cId="2957848791" sldId="418"/>
            <ac:spMk id="3" creationId="{4BFBE08F-0E77-5FF9-3EE3-0251934F9290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2957848791" sldId="418"/>
            <ac:spMk id="4" creationId="{7DF4FC1C-0908-B02B-0AFE-8DA1074341C8}"/>
          </ac:spMkLst>
        </pc:spChg>
        <pc:spChg chg="add mod">
          <ac:chgData name="Juan Sebastián Giraldo" userId="2f39d921-1805-4fcf-9d80-fe66aeb20d18" providerId="ADAL" clId="{3DA4C3ED-F376-46E3-BACC-B8A649FC654B}" dt="2026-02-13T09:49:06.886" v="453" actId="552"/>
          <ac:spMkLst>
            <pc:docMk/>
            <pc:sldMk cId="2957848791" sldId="418"/>
            <ac:spMk id="5" creationId="{59319691-008A-7A5C-ACE7-B51E4991BEE9}"/>
          </ac:spMkLst>
        </pc:spChg>
        <pc:spChg chg="mod">
          <ac:chgData name="Juan Sebastián Giraldo" userId="2f39d921-1805-4fcf-9d80-fe66aeb20d18" providerId="ADAL" clId="{3DA4C3ED-F376-46E3-BACC-B8A649FC654B}" dt="2026-02-13T09:49:06.886" v="453" actId="552"/>
          <ac:spMkLst>
            <pc:docMk/>
            <pc:sldMk cId="2957848791" sldId="418"/>
            <ac:spMk id="7" creationId="{BB106F07-03E6-A038-949D-99A42BF058A2}"/>
          </ac:spMkLst>
        </pc:spChg>
        <pc:spChg chg="del">
          <ac:chgData name="Juan Sebastián Giraldo" userId="2f39d921-1805-4fcf-9d80-fe66aeb20d18" providerId="ADAL" clId="{3DA4C3ED-F376-46E3-BACC-B8A649FC654B}" dt="2026-02-13T09:41:12.101" v="381" actId="478"/>
          <ac:spMkLst>
            <pc:docMk/>
            <pc:sldMk cId="2957848791" sldId="418"/>
            <ac:spMk id="9" creationId="{CBE1183E-0120-AF81-9762-F9ACC5FB06BF}"/>
          </ac:spMkLst>
        </pc:spChg>
        <pc:spChg chg="mod">
          <ac:chgData name="Juan Sebastián Giraldo" userId="2f39d921-1805-4fcf-9d80-fe66aeb20d18" providerId="ADAL" clId="{3DA4C3ED-F376-46E3-BACC-B8A649FC654B}" dt="2026-02-13T10:24:38.693" v="763" actId="1076"/>
          <ac:spMkLst>
            <pc:docMk/>
            <pc:sldMk cId="2957848791" sldId="418"/>
            <ac:spMk id="12" creationId="{2F98475C-D9F3-E8F4-FBDE-A9810DD69C23}"/>
          </ac:spMkLst>
        </pc:spChg>
        <pc:spChg chg="mod">
          <ac:chgData name="Juan Sebastián Giraldo" userId="2f39d921-1805-4fcf-9d80-fe66aeb20d18" providerId="ADAL" clId="{3DA4C3ED-F376-46E3-BACC-B8A649FC654B}" dt="2026-02-13T09:49:55.209" v="480" actId="14100"/>
          <ac:spMkLst>
            <pc:docMk/>
            <pc:sldMk cId="2957848791" sldId="418"/>
            <ac:spMk id="18" creationId="{4D73731C-76BF-CA01-ACF2-D9443EE5A9B3}"/>
          </ac:spMkLst>
        </pc:spChg>
        <pc:spChg chg="mod">
          <ac:chgData name="Juan Sebastián Giraldo" userId="2f39d921-1805-4fcf-9d80-fe66aeb20d18" providerId="ADAL" clId="{3DA4C3ED-F376-46E3-BACC-B8A649FC654B}" dt="2026-02-13T09:49:42.321" v="478" actId="1037"/>
          <ac:spMkLst>
            <pc:docMk/>
            <pc:sldMk cId="2957848791" sldId="418"/>
            <ac:spMk id="20" creationId="{83285AC3-F3BF-D7A5-DCDB-996CFF1F18FD}"/>
          </ac:spMkLst>
        </pc:spChg>
        <pc:spChg chg="mod">
          <ac:chgData name="Juan Sebastián Giraldo" userId="2f39d921-1805-4fcf-9d80-fe66aeb20d18" providerId="ADAL" clId="{3DA4C3ED-F376-46E3-BACC-B8A649FC654B}" dt="2026-02-13T09:49:42.321" v="478" actId="1037"/>
          <ac:spMkLst>
            <pc:docMk/>
            <pc:sldMk cId="2957848791" sldId="418"/>
            <ac:spMk id="26" creationId="{880D76E0-86F7-E071-AF12-84CF47C86A2E}"/>
          </ac:spMkLst>
        </pc:spChg>
        <pc:spChg chg="mod">
          <ac:chgData name="Juan Sebastián Giraldo" userId="2f39d921-1805-4fcf-9d80-fe66aeb20d18" providerId="ADAL" clId="{3DA4C3ED-F376-46E3-BACC-B8A649FC654B}" dt="2026-02-13T10:58:03.649" v="853" actId="14100"/>
          <ac:spMkLst>
            <pc:docMk/>
            <pc:sldMk cId="2957848791" sldId="418"/>
            <ac:spMk id="30" creationId="{EE9CF662-BFAE-7D10-CBF1-122D3EA5CEE6}"/>
          </ac:spMkLst>
        </pc:spChg>
        <pc:spChg chg="del mod">
          <ac:chgData name="Juan Sebastián Giraldo" userId="2f39d921-1805-4fcf-9d80-fe66aeb20d18" providerId="ADAL" clId="{3DA4C3ED-F376-46E3-BACC-B8A649FC654B}" dt="2026-02-13T09:46:19.131" v="426" actId="478"/>
          <ac:spMkLst>
            <pc:docMk/>
            <pc:sldMk cId="2957848791" sldId="418"/>
            <ac:spMk id="32" creationId="{05DD1E41-7982-5E5A-6CB7-E4822EFCEE32}"/>
          </ac:spMkLst>
        </pc:spChg>
        <pc:spChg chg="mod">
          <ac:chgData name="Juan Sebastián Giraldo" userId="2f39d921-1805-4fcf-9d80-fe66aeb20d18" providerId="ADAL" clId="{3DA4C3ED-F376-46E3-BACC-B8A649FC654B}" dt="2026-02-13T10:39:35.906" v="771" actId="20577"/>
          <ac:spMkLst>
            <pc:docMk/>
            <pc:sldMk cId="2957848791" sldId="418"/>
            <ac:spMk id="34" creationId="{1B94F1D2-15FF-3201-4407-7C5B9532A628}"/>
          </ac:spMkLst>
        </pc:spChg>
        <pc:graphicFrameChg chg="del mod modGraphic">
          <ac:chgData name="Juan Sebastián Giraldo" userId="2f39d921-1805-4fcf-9d80-fe66aeb20d18" providerId="ADAL" clId="{3DA4C3ED-F376-46E3-BACC-B8A649FC654B}" dt="2026-02-13T09:48:19.191" v="438" actId="478"/>
          <ac:graphicFrameMkLst>
            <pc:docMk/>
            <pc:sldMk cId="2957848791" sldId="418"/>
            <ac:graphicFrameMk id="13" creationId="{408CFF05-9269-AA37-502A-DB5DD8492BEC}"/>
          </ac:graphicFrameMkLst>
        </pc:graphicFrameChg>
        <pc:graphicFrameChg chg="mod">
          <ac:chgData name="Juan Sebastián Giraldo" userId="2f39d921-1805-4fcf-9d80-fe66aeb20d18" providerId="ADAL" clId="{3DA4C3ED-F376-46E3-BACC-B8A649FC654B}" dt="2026-02-13T09:49:06.886" v="453" actId="552"/>
          <ac:graphicFrameMkLst>
            <pc:docMk/>
            <pc:sldMk cId="2957848791" sldId="418"/>
            <ac:graphicFrameMk id="14" creationId="{8C5D4603-40E7-DAC4-0576-70CBEB8B0A42}"/>
          </ac:graphicFrameMkLst>
        </pc:graphicFrameChg>
        <pc:graphicFrameChg chg="del">
          <ac:chgData name="Juan Sebastián Giraldo" userId="2f39d921-1805-4fcf-9d80-fe66aeb20d18" providerId="ADAL" clId="{3DA4C3ED-F376-46E3-BACC-B8A649FC654B}" dt="2026-02-13T09:44:11.478" v="399" actId="478"/>
          <ac:graphicFrameMkLst>
            <pc:docMk/>
            <pc:sldMk cId="2957848791" sldId="418"/>
            <ac:graphicFrameMk id="15" creationId="{A7A3A58F-6044-37CD-DE69-1B3B356EF036}"/>
          </ac:graphicFrameMkLst>
        </pc:graphicFrameChg>
        <pc:picChg chg="add mod">
          <ac:chgData name="Juan Sebastián Giraldo" userId="2f39d921-1805-4fcf-9d80-fe66aeb20d18" providerId="ADAL" clId="{3DA4C3ED-F376-46E3-BACC-B8A649FC654B}" dt="2026-02-13T10:55:39.080" v="821" actId="1076"/>
          <ac:picMkLst>
            <pc:docMk/>
            <pc:sldMk cId="2957848791" sldId="418"/>
            <ac:picMk id="2" creationId="{82E09D06-CD62-449C-C81F-5ABD7A17590F}"/>
          </ac:picMkLst>
        </pc:picChg>
        <pc:picChg chg="add del mod">
          <ac:chgData name="Juan Sebastián Giraldo" userId="2f39d921-1805-4fcf-9d80-fe66aeb20d18" providerId="ADAL" clId="{3DA4C3ED-F376-46E3-BACC-B8A649FC654B}" dt="2026-02-13T10:17:39.346" v="725" actId="478"/>
          <ac:picMkLst>
            <pc:docMk/>
            <pc:sldMk cId="2957848791" sldId="418"/>
            <ac:picMk id="8" creationId="{24A5908D-AF99-693A-FBD7-E550084291C1}"/>
          </ac:picMkLst>
        </pc:picChg>
        <pc:picChg chg="mod">
          <ac:chgData name="Juan Sebastián Giraldo" userId="2f39d921-1805-4fcf-9d80-fe66aeb20d18" providerId="ADAL" clId="{3DA4C3ED-F376-46E3-BACC-B8A649FC654B}" dt="2026-02-13T09:50:58.062" v="485" actId="14100"/>
          <ac:picMkLst>
            <pc:docMk/>
            <pc:sldMk cId="2957848791" sldId="418"/>
            <ac:picMk id="10" creationId="{E8F31F24-3F4A-2E47-79A3-F319B1D58B03}"/>
          </ac:picMkLst>
        </pc:picChg>
        <pc:picChg chg="mod">
          <ac:chgData name="Juan Sebastián Giraldo" userId="2f39d921-1805-4fcf-9d80-fe66aeb20d18" providerId="ADAL" clId="{3DA4C3ED-F376-46E3-BACC-B8A649FC654B}" dt="2026-02-13T09:53:00.534" v="489" actId="1076"/>
          <ac:picMkLst>
            <pc:docMk/>
            <pc:sldMk cId="2957848791" sldId="418"/>
            <ac:picMk id="16" creationId="{EA3B9182-69E0-6CEF-0333-9E593BE00C02}"/>
          </ac:picMkLst>
        </pc:picChg>
        <pc:picChg chg="add del mod">
          <ac:chgData name="Juan Sebastián Giraldo" userId="2f39d921-1805-4fcf-9d80-fe66aeb20d18" providerId="ADAL" clId="{3DA4C3ED-F376-46E3-BACC-B8A649FC654B}" dt="2026-02-13T10:17:39.346" v="725" actId="478"/>
          <ac:picMkLst>
            <pc:docMk/>
            <pc:sldMk cId="2957848791" sldId="418"/>
            <ac:picMk id="17" creationId="{5B142CAA-D570-63A5-11C5-752DDE5E5DBC}"/>
          </ac:picMkLst>
        </pc:picChg>
        <pc:picChg chg="add del mod">
          <ac:chgData name="Juan Sebastián Giraldo" userId="2f39d921-1805-4fcf-9d80-fe66aeb20d18" providerId="ADAL" clId="{3DA4C3ED-F376-46E3-BACC-B8A649FC654B}" dt="2026-02-13T10:17:39.346" v="725" actId="478"/>
          <ac:picMkLst>
            <pc:docMk/>
            <pc:sldMk cId="2957848791" sldId="418"/>
            <ac:picMk id="21" creationId="{6166E896-8D70-1301-4074-FC62E45ACE71}"/>
          </ac:picMkLst>
        </pc:picChg>
        <pc:picChg chg="add del mod">
          <ac:chgData name="Juan Sebastián Giraldo" userId="2f39d921-1805-4fcf-9d80-fe66aeb20d18" providerId="ADAL" clId="{3DA4C3ED-F376-46E3-BACC-B8A649FC654B}" dt="2026-02-13T10:17:39.346" v="725" actId="478"/>
          <ac:picMkLst>
            <pc:docMk/>
            <pc:sldMk cId="2957848791" sldId="418"/>
            <ac:picMk id="23" creationId="{FC5315AD-BC53-6F33-CA71-9FA9FF76A147}"/>
          </ac:picMkLst>
        </pc:picChg>
        <pc:picChg chg="add mod">
          <ac:chgData name="Juan Sebastián Giraldo" userId="2f39d921-1805-4fcf-9d80-fe66aeb20d18" providerId="ADAL" clId="{3DA4C3ED-F376-46E3-BACC-B8A649FC654B}" dt="2026-02-13T10:55:36.773" v="820" actId="1076"/>
          <ac:picMkLst>
            <pc:docMk/>
            <pc:sldMk cId="2957848791" sldId="418"/>
            <ac:picMk id="24" creationId="{B63F4060-8035-AC61-8BFB-8392401124A7}"/>
          </ac:picMkLst>
        </pc:picChg>
        <pc:picChg chg="add mod">
          <ac:chgData name="Juan Sebastián Giraldo" userId="2f39d921-1805-4fcf-9d80-fe66aeb20d18" providerId="ADAL" clId="{3DA4C3ED-F376-46E3-BACC-B8A649FC654B}" dt="2026-02-13T09:56:43.983" v="513"/>
          <ac:picMkLst>
            <pc:docMk/>
            <pc:sldMk cId="2957848791" sldId="418"/>
            <ac:picMk id="25" creationId="{84FC47C2-0849-9873-9D1E-E146CDCAAF83}"/>
          </ac:picMkLst>
        </pc:picChg>
        <pc:picChg chg="mod">
          <ac:chgData name="Juan Sebastián Giraldo" userId="2f39d921-1805-4fcf-9d80-fe66aeb20d18" providerId="ADAL" clId="{3DA4C3ED-F376-46E3-BACC-B8A649FC654B}" dt="2026-02-13T09:54:45.477" v="493" actId="1076"/>
          <ac:picMkLst>
            <pc:docMk/>
            <pc:sldMk cId="2957848791" sldId="418"/>
            <ac:picMk id="27" creationId="{2F39CF08-4C89-91B7-0BFC-83F23B668604}"/>
          </ac:picMkLst>
        </pc:picChg>
        <pc:picChg chg="mod">
          <ac:chgData name="Juan Sebastián Giraldo" userId="2f39d921-1805-4fcf-9d80-fe66aeb20d18" providerId="ADAL" clId="{3DA4C3ED-F376-46E3-BACC-B8A649FC654B}" dt="2026-02-13T09:54:54.703" v="495" actId="1076"/>
          <ac:picMkLst>
            <pc:docMk/>
            <pc:sldMk cId="2957848791" sldId="418"/>
            <ac:picMk id="28" creationId="{C6DDBA12-0D09-B621-F040-09355103703C}"/>
          </ac:picMkLst>
        </pc:picChg>
      </pc:sldChg>
      <pc:sldChg chg="addSp delSp modSp mod">
        <pc:chgData name="Juan Sebastián Giraldo" userId="2f39d921-1805-4fcf-9d80-fe66aeb20d18" providerId="ADAL" clId="{3DA4C3ED-F376-46E3-BACC-B8A649FC654B}" dt="2026-02-13T10:57:34.584" v="847"/>
        <pc:sldMkLst>
          <pc:docMk/>
          <pc:sldMk cId="3559972766" sldId="420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559972766" sldId="420"/>
            <ac:spMk id="2" creationId="{B50F0B19-E8E7-97F3-B58D-8AE188F0B31F}"/>
          </ac:spMkLst>
        </pc:spChg>
        <pc:spChg chg="mod">
          <ac:chgData name="Juan Sebastián Giraldo" userId="2f39d921-1805-4fcf-9d80-fe66aeb20d18" providerId="ADAL" clId="{3DA4C3ED-F376-46E3-BACC-B8A649FC654B}" dt="2026-02-13T10:53:32.190" v="803"/>
          <ac:spMkLst>
            <pc:docMk/>
            <pc:sldMk cId="3559972766" sldId="420"/>
            <ac:spMk id="4" creationId="{3E67B5A3-E3FC-D2D0-48C8-2C230268FC66}"/>
          </ac:spMkLst>
        </pc:spChg>
        <pc:spChg chg="add mod">
          <ac:chgData name="Juan Sebastián Giraldo" userId="2f39d921-1805-4fcf-9d80-fe66aeb20d18" providerId="ADAL" clId="{3DA4C3ED-F376-46E3-BACC-B8A649FC654B}" dt="2026-02-13T09:58:05.434" v="530"/>
          <ac:spMkLst>
            <pc:docMk/>
            <pc:sldMk cId="3559972766" sldId="420"/>
            <ac:spMk id="6" creationId="{2E66CC88-FA33-42A4-7660-819F7964BA19}"/>
          </ac:spMkLst>
        </pc:spChg>
        <pc:spChg chg="del mod">
          <ac:chgData name="Juan Sebastián Giraldo" userId="2f39d921-1805-4fcf-9d80-fe66aeb20d18" providerId="ADAL" clId="{3DA4C3ED-F376-46E3-BACC-B8A649FC654B}" dt="2026-02-13T09:57:58.478" v="527" actId="478"/>
          <ac:spMkLst>
            <pc:docMk/>
            <pc:sldMk cId="3559972766" sldId="420"/>
            <ac:spMk id="7" creationId="{0D297B30-865A-92C3-1FC2-EE1A08C62274}"/>
          </ac:spMkLst>
        </pc:spChg>
        <pc:spChg chg="del mod">
          <ac:chgData name="Juan Sebastián Giraldo" userId="2f39d921-1805-4fcf-9d80-fe66aeb20d18" providerId="ADAL" clId="{3DA4C3ED-F376-46E3-BACC-B8A649FC654B}" dt="2026-02-13T09:57:55.256" v="526" actId="478"/>
          <ac:spMkLst>
            <pc:docMk/>
            <pc:sldMk cId="3559972766" sldId="420"/>
            <ac:spMk id="9" creationId="{964AAA36-C319-6C67-ED03-42E045A15664}"/>
          </ac:spMkLst>
        </pc:spChg>
        <pc:spChg chg="mod">
          <ac:chgData name="Juan Sebastián Giraldo" userId="2f39d921-1805-4fcf-9d80-fe66aeb20d18" providerId="ADAL" clId="{3DA4C3ED-F376-46E3-BACC-B8A649FC654B}" dt="2026-02-13T10:16:54.634" v="719" actId="1076"/>
          <ac:spMkLst>
            <pc:docMk/>
            <pc:sldMk cId="3559972766" sldId="420"/>
            <ac:spMk id="12" creationId="{87AD27F8-BBDE-B068-FD61-773BBC369429}"/>
          </ac:spMkLst>
        </pc:spChg>
        <pc:spChg chg="add mod">
          <ac:chgData name="Juan Sebastián Giraldo" userId="2f39d921-1805-4fcf-9d80-fe66aeb20d18" providerId="ADAL" clId="{3DA4C3ED-F376-46E3-BACC-B8A649FC654B}" dt="2026-02-13T09:58:05.434" v="530"/>
          <ac:spMkLst>
            <pc:docMk/>
            <pc:sldMk cId="3559972766" sldId="420"/>
            <ac:spMk id="17" creationId="{A4342DA4-6FE6-2223-F88F-B5560E95FDC5}"/>
          </ac:spMkLst>
        </pc:spChg>
        <pc:spChg chg="del mod">
          <ac:chgData name="Juan Sebastián Giraldo" userId="2f39d921-1805-4fcf-9d80-fe66aeb20d18" providerId="ADAL" clId="{3DA4C3ED-F376-46E3-BACC-B8A649FC654B}" dt="2026-02-13T09:57:58.478" v="527" actId="478"/>
          <ac:spMkLst>
            <pc:docMk/>
            <pc:sldMk cId="3559972766" sldId="420"/>
            <ac:spMk id="18" creationId="{AB7D7907-3F2C-2EFA-0D28-3D5239DB1CB0}"/>
          </ac:spMkLst>
        </pc:spChg>
        <pc:spChg chg="add mod">
          <ac:chgData name="Juan Sebastián Giraldo" userId="2f39d921-1805-4fcf-9d80-fe66aeb20d18" providerId="ADAL" clId="{3DA4C3ED-F376-46E3-BACC-B8A649FC654B}" dt="2026-02-13T09:58:05.434" v="530"/>
          <ac:spMkLst>
            <pc:docMk/>
            <pc:sldMk cId="3559972766" sldId="420"/>
            <ac:spMk id="19" creationId="{08F95628-D9B7-B7CC-3749-7F047316A287}"/>
          </ac:spMkLst>
        </pc:spChg>
        <pc:spChg chg="del mod">
          <ac:chgData name="Juan Sebastián Giraldo" userId="2f39d921-1805-4fcf-9d80-fe66aeb20d18" providerId="ADAL" clId="{3DA4C3ED-F376-46E3-BACC-B8A649FC654B}" dt="2026-02-13T10:57:34.232" v="846" actId="478"/>
          <ac:spMkLst>
            <pc:docMk/>
            <pc:sldMk cId="3559972766" sldId="420"/>
            <ac:spMk id="20" creationId="{2555F0DD-D944-45B6-4D6B-2F5143BD2FDE}"/>
          </ac:spMkLst>
        </pc:spChg>
        <pc:spChg chg="add mod">
          <ac:chgData name="Juan Sebastián Giraldo" userId="2f39d921-1805-4fcf-9d80-fe66aeb20d18" providerId="ADAL" clId="{3DA4C3ED-F376-46E3-BACC-B8A649FC654B}" dt="2026-02-13T09:58:08.355" v="532" actId="20577"/>
          <ac:spMkLst>
            <pc:docMk/>
            <pc:sldMk cId="3559972766" sldId="420"/>
            <ac:spMk id="23" creationId="{7C16B06E-9173-9BD2-ED3C-CD52842CF463}"/>
          </ac:spMkLst>
        </pc:spChg>
        <pc:spChg chg="add mod">
          <ac:chgData name="Juan Sebastián Giraldo" userId="2f39d921-1805-4fcf-9d80-fe66aeb20d18" providerId="ADAL" clId="{3DA4C3ED-F376-46E3-BACC-B8A649FC654B}" dt="2026-02-13T09:58:05.434" v="530"/>
          <ac:spMkLst>
            <pc:docMk/>
            <pc:sldMk cId="3559972766" sldId="420"/>
            <ac:spMk id="24" creationId="{BC6DC3E1-CD9E-B854-B53A-58C1BBD24CE4}"/>
          </ac:spMkLst>
        </pc:spChg>
        <pc:spChg chg="del mod">
          <ac:chgData name="Juan Sebastián Giraldo" userId="2f39d921-1805-4fcf-9d80-fe66aeb20d18" providerId="ADAL" clId="{3DA4C3ED-F376-46E3-BACC-B8A649FC654B}" dt="2026-02-13T09:58:04.112" v="529" actId="478"/>
          <ac:spMkLst>
            <pc:docMk/>
            <pc:sldMk cId="3559972766" sldId="420"/>
            <ac:spMk id="26" creationId="{E1CF885A-74C8-4133-3A41-75C77B234FCF}"/>
          </ac:spMkLst>
        </pc:spChg>
        <pc:spChg chg="add mod">
          <ac:chgData name="Juan Sebastián Giraldo" userId="2f39d921-1805-4fcf-9d80-fe66aeb20d18" providerId="ADAL" clId="{3DA4C3ED-F376-46E3-BACC-B8A649FC654B}" dt="2026-02-13T10:57:34.584" v="847"/>
          <ac:spMkLst>
            <pc:docMk/>
            <pc:sldMk cId="3559972766" sldId="420"/>
            <ac:spMk id="30" creationId="{5D737C5D-320A-8079-75B6-9ED0020C8037}"/>
          </ac:spMkLst>
        </pc:spChg>
        <pc:spChg chg="mod">
          <ac:chgData name="Juan Sebastián Giraldo" userId="2f39d921-1805-4fcf-9d80-fe66aeb20d18" providerId="ADAL" clId="{3DA4C3ED-F376-46E3-BACC-B8A649FC654B}" dt="2026-02-13T10:07:27.285" v="661" actId="14100"/>
          <ac:spMkLst>
            <pc:docMk/>
            <pc:sldMk cId="3559972766" sldId="420"/>
            <ac:spMk id="34" creationId="{C4521B0F-DA15-A8D6-0462-37A0A0F79CDF}"/>
          </ac:spMkLst>
        </pc:spChg>
        <pc:graphicFrameChg chg="del">
          <ac:chgData name="Juan Sebastián Giraldo" userId="2f39d921-1805-4fcf-9d80-fe66aeb20d18" providerId="ADAL" clId="{3DA4C3ED-F376-46E3-BACC-B8A649FC654B}" dt="2026-02-13T09:58:02.234" v="528" actId="478"/>
          <ac:graphicFrameMkLst>
            <pc:docMk/>
            <pc:sldMk cId="3559972766" sldId="420"/>
            <ac:graphicFrameMk id="13" creationId="{20571B03-F2E8-300C-EC75-917B714E499F}"/>
          </ac:graphicFrameMkLst>
        </pc:graphicFrameChg>
        <pc:graphicFrameChg chg="del modGraphic">
          <ac:chgData name="Juan Sebastián Giraldo" userId="2f39d921-1805-4fcf-9d80-fe66aeb20d18" providerId="ADAL" clId="{3DA4C3ED-F376-46E3-BACC-B8A649FC654B}" dt="2026-02-13T09:58:02.234" v="528" actId="478"/>
          <ac:graphicFrameMkLst>
            <pc:docMk/>
            <pc:sldMk cId="3559972766" sldId="420"/>
            <ac:graphicFrameMk id="15" creationId="{187D13A8-6847-0213-B29E-4B2ADD53B3EB}"/>
          </ac:graphicFrameMkLst>
        </pc:graphicFrameChg>
        <pc:picChg chg="add del mod">
          <ac:chgData name="Juan Sebastián Giraldo" userId="2f39d921-1805-4fcf-9d80-fe66aeb20d18" providerId="ADAL" clId="{3DA4C3ED-F376-46E3-BACC-B8A649FC654B}" dt="2026-02-13T10:55:48.550" v="824" actId="478"/>
          <ac:picMkLst>
            <pc:docMk/>
            <pc:sldMk cId="3559972766" sldId="420"/>
            <ac:picMk id="3" creationId="{4E030C8A-A06C-A43A-C35D-6170817F9D31}"/>
          </ac:picMkLst>
        </pc:picChg>
        <pc:picChg chg="add mod">
          <ac:chgData name="Juan Sebastián Giraldo" userId="2f39d921-1805-4fcf-9d80-fe66aeb20d18" providerId="ADAL" clId="{3DA4C3ED-F376-46E3-BACC-B8A649FC654B}" dt="2026-02-13T09:56:39.953" v="511"/>
          <ac:picMkLst>
            <pc:docMk/>
            <pc:sldMk cId="3559972766" sldId="420"/>
            <ac:picMk id="5" creationId="{86CB3C94-079F-C657-B88E-9D939A3351EA}"/>
          </ac:picMkLst>
        </pc:picChg>
        <pc:picChg chg="add mod">
          <ac:chgData name="Juan Sebastián Giraldo" userId="2f39d921-1805-4fcf-9d80-fe66aeb20d18" providerId="ADAL" clId="{3DA4C3ED-F376-46E3-BACC-B8A649FC654B}" dt="2026-02-13T09:58:05.434" v="530"/>
          <ac:picMkLst>
            <pc:docMk/>
            <pc:sldMk cId="3559972766" sldId="420"/>
            <ac:picMk id="8" creationId="{FCD5FC16-589C-BD7F-6D9D-27A4163D2A69}"/>
          </ac:picMkLst>
        </pc:picChg>
        <pc:picChg chg="del">
          <ac:chgData name="Juan Sebastián Giraldo" userId="2f39d921-1805-4fcf-9d80-fe66aeb20d18" providerId="ADAL" clId="{3DA4C3ED-F376-46E3-BACC-B8A649FC654B}" dt="2026-02-13T09:57:58.478" v="527" actId="478"/>
          <ac:picMkLst>
            <pc:docMk/>
            <pc:sldMk cId="3559972766" sldId="420"/>
            <ac:picMk id="10" creationId="{5A9ABA65-FBFB-8C90-2A94-495236A08141}"/>
          </ac:picMkLst>
        </pc:picChg>
        <pc:picChg chg="add mod">
          <ac:chgData name="Juan Sebastián Giraldo" userId="2f39d921-1805-4fcf-9d80-fe66aeb20d18" providerId="ADAL" clId="{3DA4C3ED-F376-46E3-BACC-B8A649FC654B}" dt="2026-02-13T09:58:05.434" v="530"/>
          <ac:picMkLst>
            <pc:docMk/>
            <pc:sldMk cId="3559972766" sldId="420"/>
            <ac:picMk id="11" creationId="{255723C6-6AA2-684B-C6F9-6724EB2879FA}"/>
          </ac:picMkLst>
        </pc:picChg>
        <pc:picChg chg="del">
          <ac:chgData name="Juan Sebastián Giraldo" userId="2f39d921-1805-4fcf-9d80-fe66aeb20d18" providerId="ADAL" clId="{3DA4C3ED-F376-46E3-BACC-B8A649FC654B}" dt="2026-02-13T09:57:58.478" v="527" actId="478"/>
          <ac:picMkLst>
            <pc:docMk/>
            <pc:sldMk cId="3559972766" sldId="420"/>
            <ac:picMk id="16" creationId="{17C815EC-E346-7528-2867-FD193E20274C}"/>
          </ac:picMkLst>
        </pc:picChg>
        <pc:picChg chg="add mod">
          <ac:chgData name="Juan Sebastián Giraldo" userId="2f39d921-1805-4fcf-9d80-fe66aeb20d18" providerId="ADAL" clId="{3DA4C3ED-F376-46E3-BACC-B8A649FC654B}" dt="2026-02-13T09:58:05.434" v="530"/>
          <ac:picMkLst>
            <pc:docMk/>
            <pc:sldMk cId="3559972766" sldId="420"/>
            <ac:picMk id="21" creationId="{30331585-76D8-6110-FC0B-9A15CB2A9BF2}"/>
          </ac:picMkLst>
        </pc:picChg>
        <pc:picChg chg="add mod">
          <ac:chgData name="Juan Sebastián Giraldo" userId="2f39d921-1805-4fcf-9d80-fe66aeb20d18" providerId="ADAL" clId="{3DA4C3ED-F376-46E3-BACC-B8A649FC654B}" dt="2026-02-13T09:58:05.434" v="530"/>
          <ac:picMkLst>
            <pc:docMk/>
            <pc:sldMk cId="3559972766" sldId="420"/>
            <ac:picMk id="22" creationId="{16245092-E5E4-064C-F149-33C55D899BA4}"/>
          </ac:picMkLst>
        </pc:picChg>
        <pc:picChg chg="add mod">
          <ac:chgData name="Juan Sebastián Giraldo" userId="2f39d921-1805-4fcf-9d80-fe66aeb20d18" providerId="ADAL" clId="{3DA4C3ED-F376-46E3-BACC-B8A649FC654B}" dt="2026-02-13T10:55:48.758" v="825"/>
          <ac:picMkLst>
            <pc:docMk/>
            <pc:sldMk cId="3559972766" sldId="420"/>
            <ac:picMk id="25" creationId="{481C6975-5A7C-35EA-7A58-9D96BAB4EFD4}"/>
          </ac:picMkLst>
        </pc:picChg>
        <pc:picChg chg="del">
          <ac:chgData name="Juan Sebastián Giraldo" userId="2f39d921-1805-4fcf-9d80-fe66aeb20d18" providerId="ADAL" clId="{3DA4C3ED-F376-46E3-BACC-B8A649FC654B}" dt="2026-02-13T09:58:02.234" v="528" actId="478"/>
          <ac:picMkLst>
            <pc:docMk/>
            <pc:sldMk cId="3559972766" sldId="420"/>
            <ac:picMk id="27" creationId="{A18643BC-40DD-5CD5-9BC4-16D6C8264B5A}"/>
          </ac:picMkLst>
        </pc:picChg>
        <pc:picChg chg="del">
          <ac:chgData name="Juan Sebastián Giraldo" userId="2f39d921-1805-4fcf-9d80-fe66aeb20d18" providerId="ADAL" clId="{3DA4C3ED-F376-46E3-BACC-B8A649FC654B}" dt="2026-02-13T09:58:02.234" v="528" actId="478"/>
          <ac:picMkLst>
            <pc:docMk/>
            <pc:sldMk cId="3559972766" sldId="420"/>
            <ac:picMk id="28" creationId="{C559EA24-CD9C-B55A-27DB-CD4251B1C53A}"/>
          </ac:picMkLst>
        </pc:picChg>
        <pc:picChg chg="add mod">
          <ac:chgData name="Juan Sebastián Giraldo" userId="2f39d921-1805-4fcf-9d80-fe66aeb20d18" providerId="ADAL" clId="{3DA4C3ED-F376-46E3-BACC-B8A649FC654B}" dt="2026-02-13T10:55:48.758" v="825"/>
          <ac:picMkLst>
            <pc:docMk/>
            <pc:sldMk cId="3559972766" sldId="420"/>
            <ac:picMk id="29" creationId="{551E4827-9F19-3DED-DC87-21F99A4EBD88}"/>
          </ac:picMkLst>
        </pc:picChg>
      </pc:sldChg>
      <pc:sldChg chg="addSp delSp modSp mod">
        <pc:chgData name="Juan Sebastián Giraldo" userId="2f39d921-1805-4fcf-9d80-fe66aeb20d18" providerId="ADAL" clId="{3DA4C3ED-F376-46E3-BACC-B8A649FC654B}" dt="2026-02-13T10:57:30.564" v="845"/>
        <pc:sldMkLst>
          <pc:docMk/>
          <pc:sldMk cId="3340272780" sldId="421"/>
        </pc:sldMkLst>
        <pc:spChg chg="del">
          <ac:chgData name="Juan Sebastián Giraldo" userId="2f39d921-1805-4fcf-9d80-fe66aeb20d18" providerId="ADAL" clId="{3DA4C3ED-F376-46E3-BACC-B8A649FC654B}" dt="2026-02-13T09:58:11.881" v="533" actId="478"/>
          <ac:spMkLst>
            <pc:docMk/>
            <pc:sldMk cId="3340272780" sldId="421"/>
            <ac:spMk id="2" creationId="{C2ED76BE-6602-1DA2-0CDA-57321C89E97D}"/>
          </ac:spMkLst>
        </pc:spChg>
        <pc:spChg chg="mod">
          <ac:chgData name="Juan Sebastián Giraldo" userId="2f39d921-1805-4fcf-9d80-fe66aeb20d18" providerId="ADAL" clId="{3DA4C3ED-F376-46E3-BACC-B8A649FC654B}" dt="2026-02-13T10:06:26.039" v="646" actId="1076"/>
          <ac:spMkLst>
            <pc:docMk/>
            <pc:sldMk cId="3340272780" sldId="421"/>
            <ac:spMk id="3" creationId="{979A7D0F-46E4-3A2B-CA3D-F326F4F3FBC9}"/>
          </ac:spMkLst>
        </pc:spChg>
        <pc:spChg chg="add mod">
          <ac:chgData name="Juan Sebastián Giraldo" userId="2f39d921-1805-4fcf-9d80-fe66aeb20d18" providerId="ADAL" clId="{3DA4C3ED-F376-46E3-BACC-B8A649FC654B}" dt="2026-02-13T09:58:27.825" v="536"/>
          <ac:spMkLst>
            <pc:docMk/>
            <pc:sldMk cId="3340272780" sldId="421"/>
            <ac:spMk id="6" creationId="{3CB9F1E5-632E-6A00-8445-C8F1457FE02A}"/>
          </ac:spMkLst>
        </pc:spChg>
        <pc:spChg chg="del mod">
          <ac:chgData name="Juan Sebastián Giraldo" userId="2f39d921-1805-4fcf-9d80-fe66aeb20d18" providerId="ADAL" clId="{3DA4C3ED-F376-46E3-BACC-B8A649FC654B}" dt="2026-02-13T10:52:32.050" v="773" actId="478"/>
          <ac:spMkLst>
            <pc:docMk/>
            <pc:sldMk cId="3340272780" sldId="421"/>
            <ac:spMk id="7" creationId="{A671597A-8EB8-6055-AC9F-70A9A7B600E1}"/>
          </ac:spMkLst>
        </pc:spChg>
        <pc:spChg chg="del mod">
          <ac:chgData name="Juan Sebastián Giraldo" userId="2f39d921-1805-4fcf-9d80-fe66aeb20d18" providerId="ADAL" clId="{3DA4C3ED-F376-46E3-BACC-B8A649FC654B}" dt="2026-02-13T10:52:30.107" v="772" actId="478"/>
          <ac:spMkLst>
            <pc:docMk/>
            <pc:sldMk cId="3340272780" sldId="421"/>
            <ac:spMk id="8" creationId="{14342616-6964-F3A0-3B96-30312117A2F4}"/>
          </ac:spMkLst>
        </pc:spChg>
        <pc:spChg chg="del mod">
          <ac:chgData name="Juan Sebastián Giraldo" userId="2f39d921-1805-4fcf-9d80-fe66aeb20d18" providerId="ADAL" clId="{3DA4C3ED-F376-46E3-BACC-B8A649FC654B}" dt="2026-02-13T10:20:27.736" v="741" actId="478"/>
          <ac:spMkLst>
            <pc:docMk/>
            <pc:sldMk cId="3340272780" sldId="421"/>
            <ac:spMk id="9" creationId="{E83D0876-3FB3-BD5E-7253-87F2C4DB32E9}"/>
          </ac:spMkLst>
        </pc:spChg>
        <pc:spChg chg="mod">
          <ac:chgData name="Juan Sebastián Giraldo" userId="2f39d921-1805-4fcf-9d80-fe66aeb20d18" providerId="ADAL" clId="{3DA4C3ED-F376-46E3-BACC-B8A649FC654B}" dt="2026-02-13T10:20:35.989" v="742" actId="1076"/>
          <ac:spMkLst>
            <pc:docMk/>
            <pc:sldMk cId="3340272780" sldId="421"/>
            <ac:spMk id="10" creationId="{677ED845-F7C3-C838-C249-98D7C69F8330}"/>
          </ac:spMkLst>
        </pc:spChg>
        <pc:spChg chg="del mod">
          <ac:chgData name="Juan Sebastián Giraldo" userId="2f39d921-1805-4fcf-9d80-fe66aeb20d18" providerId="ADAL" clId="{3DA4C3ED-F376-46E3-BACC-B8A649FC654B}" dt="2026-02-13T09:58:16.702" v="534" actId="478"/>
          <ac:spMkLst>
            <pc:docMk/>
            <pc:sldMk cId="3340272780" sldId="421"/>
            <ac:spMk id="12" creationId="{80BDBE7C-F1C8-B497-3FE0-F3A7601978DE}"/>
          </ac:spMkLst>
        </pc:spChg>
        <pc:spChg chg="mod">
          <ac:chgData name="Juan Sebastián Giraldo" userId="2f39d921-1805-4fcf-9d80-fe66aeb20d18" providerId="ADAL" clId="{3DA4C3ED-F376-46E3-BACC-B8A649FC654B}" dt="2026-02-13T10:53:56.885" v="810" actId="14100"/>
          <ac:spMkLst>
            <pc:docMk/>
            <pc:sldMk cId="3340272780" sldId="421"/>
            <ac:spMk id="13" creationId="{87037E61-7F41-FE61-C59A-30B5DA6DD006}"/>
          </ac:spMkLst>
        </pc:spChg>
        <pc:spChg chg="add mod ord">
          <ac:chgData name="Juan Sebastián Giraldo" userId="2f39d921-1805-4fcf-9d80-fe66aeb20d18" providerId="ADAL" clId="{3DA4C3ED-F376-46E3-BACC-B8A649FC654B}" dt="2026-02-13T10:05:54.466" v="636" actId="167"/>
          <ac:spMkLst>
            <pc:docMk/>
            <pc:sldMk cId="3340272780" sldId="421"/>
            <ac:spMk id="15" creationId="{09CC3408-F7B5-0394-9AAC-2B308CE14C34}"/>
          </ac:spMkLst>
        </pc:spChg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340272780" sldId="421"/>
            <ac:spMk id="16" creationId="{802A189C-5DE7-5C6D-5C13-8CCBC3FE7C23}"/>
          </ac:spMkLst>
        </pc:spChg>
        <pc:spChg chg="add mod ord">
          <ac:chgData name="Juan Sebastián Giraldo" userId="2f39d921-1805-4fcf-9d80-fe66aeb20d18" providerId="ADAL" clId="{3DA4C3ED-F376-46E3-BACC-B8A649FC654B}" dt="2026-02-13T10:06:06.837" v="641" actId="167"/>
          <ac:spMkLst>
            <pc:docMk/>
            <pc:sldMk cId="3340272780" sldId="421"/>
            <ac:spMk id="17" creationId="{D35A14F3-BF42-0911-237A-0087C096AF9B}"/>
          </ac:spMkLst>
        </pc:spChg>
        <pc:spChg chg="add mod">
          <ac:chgData name="Juan Sebastián Giraldo" userId="2f39d921-1805-4fcf-9d80-fe66aeb20d18" providerId="ADAL" clId="{3DA4C3ED-F376-46E3-BACC-B8A649FC654B}" dt="2026-02-13T09:58:31.782" v="538" actId="20577"/>
          <ac:spMkLst>
            <pc:docMk/>
            <pc:sldMk cId="3340272780" sldId="421"/>
            <ac:spMk id="20" creationId="{C7D59001-828D-4609-6B70-8468A31B8257}"/>
          </ac:spMkLst>
        </pc:spChg>
        <pc:spChg chg="add mod">
          <ac:chgData name="Juan Sebastián Giraldo" userId="2f39d921-1805-4fcf-9d80-fe66aeb20d18" providerId="ADAL" clId="{3DA4C3ED-F376-46E3-BACC-B8A649FC654B}" dt="2026-02-13T09:58:27.825" v="536"/>
          <ac:spMkLst>
            <pc:docMk/>
            <pc:sldMk cId="3340272780" sldId="421"/>
            <ac:spMk id="21" creationId="{C426DA5B-2F7D-DC5E-9C7C-FCD2C030ED66}"/>
          </ac:spMkLst>
        </pc:spChg>
        <pc:spChg chg="add del mod">
          <ac:chgData name="Juan Sebastián Giraldo" userId="2f39d921-1805-4fcf-9d80-fe66aeb20d18" providerId="ADAL" clId="{3DA4C3ED-F376-46E3-BACC-B8A649FC654B}" dt="2026-02-13T10:57:30.356" v="844" actId="478"/>
          <ac:spMkLst>
            <pc:docMk/>
            <pc:sldMk cId="3340272780" sldId="421"/>
            <ac:spMk id="22" creationId="{185B8469-0A4A-9179-8BDB-7AE02C7CD3B3}"/>
          </ac:spMkLst>
        </pc:spChg>
        <pc:spChg chg="add mod">
          <ac:chgData name="Juan Sebastián Giraldo" userId="2f39d921-1805-4fcf-9d80-fe66aeb20d18" providerId="ADAL" clId="{3DA4C3ED-F376-46E3-BACC-B8A649FC654B}" dt="2026-02-13T10:57:30.564" v="845"/>
          <ac:spMkLst>
            <pc:docMk/>
            <pc:sldMk cId="3340272780" sldId="421"/>
            <ac:spMk id="26" creationId="{91ECC75C-F166-F76D-4B01-A72FDDD0F6B5}"/>
          </ac:spMkLst>
        </pc:spChg>
        <pc:spChg chg="del">
          <ac:chgData name="Juan Sebastián Giraldo" userId="2f39d921-1805-4fcf-9d80-fe66aeb20d18" providerId="ADAL" clId="{3DA4C3ED-F376-46E3-BACC-B8A649FC654B}" dt="2026-02-13T09:58:21.214" v="535" actId="478"/>
          <ac:spMkLst>
            <pc:docMk/>
            <pc:sldMk cId="3340272780" sldId="421"/>
            <ac:spMk id="36" creationId="{2D83D716-E3FD-20A7-2AF2-EFDCC28E9855}"/>
          </ac:spMkLst>
        </pc:spChg>
        <pc:spChg chg="del mod">
          <ac:chgData name="Juan Sebastián Giraldo" userId="2f39d921-1805-4fcf-9d80-fe66aeb20d18" providerId="ADAL" clId="{3DA4C3ED-F376-46E3-BACC-B8A649FC654B}" dt="2026-02-13T09:58:16.702" v="534" actId="478"/>
          <ac:spMkLst>
            <pc:docMk/>
            <pc:sldMk cId="3340272780" sldId="421"/>
            <ac:spMk id="65" creationId="{10621C5B-A840-13CC-63D6-D93CFF5F95C4}"/>
          </ac:spMkLst>
        </pc:spChg>
        <pc:spChg chg="del">
          <ac:chgData name="Juan Sebastián Giraldo" userId="2f39d921-1805-4fcf-9d80-fe66aeb20d18" providerId="ADAL" clId="{3DA4C3ED-F376-46E3-BACC-B8A649FC654B}" dt="2026-02-13T09:58:16.702" v="534" actId="478"/>
          <ac:spMkLst>
            <pc:docMk/>
            <pc:sldMk cId="3340272780" sldId="421"/>
            <ac:spMk id="72" creationId="{BF112806-2FB7-3E2F-1143-ABB75B6EBC4D}"/>
          </ac:spMkLst>
        </pc:spChg>
        <pc:spChg chg="del mod">
          <ac:chgData name="Juan Sebastián Giraldo" userId="2f39d921-1805-4fcf-9d80-fe66aeb20d18" providerId="ADAL" clId="{3DA4C3ED-F376-46E3-BACC-B8A649FC654B}" dt="2026-02-13T09:58:21.214" v="535" actId="478"/>
          <ac:spMkLst>
            <pc:docMk/>
            <pc:sldMk cId="3340272780" sldId="421"/>
            <ac:spMk id="82" creationId="{AAA8FA88-1955-FDA8-937D-92910383C43B}"/>
          </ac:spMkLst>
        </pc:spChg>
        <pc:spChg chg="del">
          <ac:chgData name="Juan Sebastián Giraldo" userId="2f39d921-1805-4fcf-9d80-fe66aeb20d18" providerId="ADAL" clId="{3DA4C3ED-F376-46E3-BACC-B8A649FC654B}" dt="2026-02-13T09:58:21.214" v="535" actId="478"/>
          <ac:spMkLst>
            <pc:docMk/>
            <pc:sldMk cId="3340272780" sldId="421"/>
            <ac:spMk id="87" creationId="{3248B56F-4337-A76C-912C-FB00F00C8C50}"/>
          </ac:spMkLst>
        </pc:spChg>
        <pc:picChg chg="add del mod">
          <ac:chgData name="Juan Sebastián Giraldo" userId="2f39d921-1805-4fcf-9d80-fe66aeb20d18" providerId="ADAL" clId="{3DA4C3ED-F376-46E3-BACC-B8A649FC654B}" dt="2026-02-13T10:55:51.788" v="826" actId="478"/>
          <ac:picMkLst>
            <pc:docMk/>
            <pc:sldMk cId="3340272780" sldId="421"/>
            <ac:picMk id="4" creationId="{EA4D9F41-9CDA-D9FA-15FD-AB152245044A}"/>
          </ac:picMkLst>
        </pc:picChg>
        <pc:picChg chg="add mod">
          <ac:chgData name="Juan Sebastián Giraldo" userId="2f39d921-1805-4fcf-9d80-fe66aeb20d18" providerId="ADAL" clId="{3DA4C3ED-F376-46E3-BACC-B8A649FC654B}" dt="2026-02-13T09:56:38.621" v="510"/>
          <ac:picMkLst>
            <pc:docMk/>
            <pc:sldMk cId="3340272780" sldId="421"/>
            <ac:picMk id="5" creationId="{4462813D-1A93-48C9-1BA8-4DC4B53759FA}"/>
          </ac:picMkLst>
        </pc:picChg>
        <pc:picChg chg="add mod">
          <ac:chgData name="Juan Sebastián Giraldo" userId="2f39d921-1805-4fcf-9d80-fe66aeb20d18" providerId="ADAL" clId="{3DA4C3ED-F376-46E3-BACC-B8A649FC654B}" dt="2026-02-13T09:58:27.825" v="536"/>
          <ac:picMkLst>
            <pc:docMk/>
            <pc:sldMk cId="3340272780" sldId="421"/>
            <ac:picMk id="11" creationId="{6FC0CAC6-1D5D-0584-62C8-70BE9F929D70}"/>
          </ac:picMkLst>
        </pc:picChg>
        <pc:picChg chg="add mod">
          <ac:chgData name="Juan Sebastián Giraldo" userId="2f39d921-1805-4fcf-9d80-fe66aeb20d18" providerId="ADAL" clId="{3DA4C3ED-F376-46E3-BACC-B8A649FC654B}" dt="2026-02-13T09:58:27.825" v="536"/>
          <ac:picMkLst>
            <pc:docMk/>
            <pc:sldMk cId="3340272780" sldId="421"/>
            <ac:picMk id="14" creationId="{34231998-7CC4-B21F-B209-EEEB2A479727}"/>
          </ac:picMkLst>
        </pc:picChg>
        <pc:picChg chg="add mod">
          <ac:chgData name="Juan Sebastián Giraldo" userId="2f39d921-1805-4fcf-9d80-fe66aeb20d18" providerId="ADAL" clId="{3DA4C3ED-F376-46E3-BACC-B8A649FC654B}" dt="2026-02-13T09:58:27.825" v="536"/>
          <ac:picMkLst>
            <pc:docMk/>
            <pc:sldMk cId="3340272780" sldId="421"/>
            <ac:picMk id="18" creationId="{A5593CCB-FD55-5CED-5313-163656F416F3}"/>
          </ac:picMkLst>
        </pc:picChg>
        <pc:picChg chg="add mod">
          <ac:chgData name="Juan Sebastián Giraldo" userId="2f39d921-1805-4fcf-9d80-fe66aeb20d18" providerId="ADAL" clId="{3DA4C3ED-F376-46E3-BACC-B8A649FC654B}" dt="2026-02-13T09:58:27.825" v="536"/>
          <ac:picMkLst>
            <pc:docMk/>
            <pc:sldMk cId="3340272780" sldId="421"/>
            <ac:picMk id="19" creationId="{FCE82BBA-5410-1FDA-8748-37BC6E01C860}"/>
          </ac:picMkLst>
        </pc:picChg>
        <pc:picChg chg="add mod">
          <ac:chgData name="Juan Sebastián Giraldo" userId="2f39d921-1805-4fcf-9d80-fe66aeb20d18" providerId="ADAL" clId="{3DA4C3ED-F376-46E3-BACC-B8A649FC654B}" dt="2026-02-13T10:55:51.963" v="827"/>
          <ac:picMkLst>
            <pc:docMk/>
            <pc:sldMk cId="3340272780" sldId="421"/>
            <ac:picMk id="23" creationId="{D21FA448-9EB6-A5B8-E39C-D1C0EED69160}"/>
          </ac:picMkLst>
        </pc:picChg>
        <pc:picChg chg="add mod">
          <ac:chgData name="Juan Sebastián Giraldo" userId="2f39d921-1805-4fcf-9d80-fe66aeb20d18" providerId="ADAL" clId="{3DA4C3ED-F376-46E3-BACC-B8A649FC654B}" dt="2026-02-13T10:55:51.963" v="827"/>
          <ac:picMkLst>
            <pc:docMk/>
            <pc:sldMk cId="3340272780" sldId="421"/>
            <ac:picMk id="24" creationId="{169B9C66-A20F-49A9-0358-FADCA0201267}"/>
          </ac:picMkLst>
        </pc:picChg>
        <pc:picChg chg="del">
          <ac:chgData name="Juan Sebastián Giraldo" userId="2f39d921-1805-4fcf-9d80-fe66aeb20d18" providerId="ADAL" clId="{3DA4C3ED-F376-46E3-BACC-B8A649FC654B}" dt="2026-02-13T09:58:16.702" v="534" actId="478"/>
          <ac:picMkLst>
            <pc:docMk/>
            <pc:sldMk cId="3340272780" sldId="421"/>
            <ac:picMk id="69" creationId="{DB2C0E27-40AA-137D-B295-E662E476DC2E}"/>
          </ac:picMkLst>
        </pc:picChg>
        <pc:picChg chg="del">
          <ac:chgData name="Juan Sebastián Giraldo" userId="2f39d921-1805-4fcf-9d80-fe66aeb20d18" providerId="ADAL" clId="{3DA4C3ED-F376-46E3-BACC-B8A649FC654B}" dt="2026-02-13T09:58:16.702" v="534" actId="478"/>
          <ac:picMkLst>
            <pc:docMk/>
            <pc:sldMk cId="3340272780" sldId="421"/>
            <ac:picMk id="80" creationId="{BF4D1647-5810-04C5-471A-F87ED7590922}"/>
          </ac:picMkLst>
        </pc:picChg>
        <pc:picChg chg="del">
          <ac:chgData name="Juan Sebastián Giraldo" userId="2f39d921-1805-4fcf-9d80-fe66aeb20d18" providerId="ADAL" clId="{3DA4C3ED-F376-46E3-BACC-B8A649FC654B}" dt="2026-02-13T09:58:21.214" v="535" actId="478"/>
          <ac:picMkLst>
            <pc:docMk/>
            <pc:sldMk cId="3340272780" sldId="421"/>
            <ac:picMk id="85" creationId="{DBE50531-2C5F-2261-24CE-8E698A9B79D1}"/>
          </ac:picMkLst>
        </pc:picChg>
        <pc:picChg chg="del">
          <ac:chgData name="Juan Sebastián Giraldo" userId="2f39d921-1805-4fcf-9d80-fe66aeb20d18" providerId="ADAL" clId="{3DA4C3ED-F376-46E3-BACC-B8A649FC654B}" dt="2026-02-13T09:58:21.214" v="535" actId="478"/>
          <ac:picMkLst>
            <pc:docMk/>
            <pc:sldMk cId="3340272780" sldId="421"/>
            <ac:picMk id="86" creationId="{0F9C5F99-914B-7451-5030-8E3725CC8292}"/>
          </ac:picMkLst>
        </pc:picChg>
      </pc:sldChg>
      <pc:sldChg chg="addSp delSp modSp mod">
        <pc:chgData name="Juan Sebastián Giraldo" userId="2f39d921-1805-4fcf-9d80-fe66aeb20d18" providerId="ADAL" clId="{3DA4C3ED-F376-46E3-BACC-B8A649FC654B}" dt="2026-02-13T10:57:18.194" v="843" actId="6549"/>
        <pc:sldMkLst>
          <pc:docMk/>
          <pc:sldMk cId="1640460202" sldId="422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1640460202" sldId="422"/>
            <ac:spMk id="2" creationId="{D1D6BA62-ABDE-FD61-B846-2556641A05E9}"/>
          </ac:spMkLst>
        </pc:spChg>
        <pc:spChg chg="del mod">
          <ac:chgData name="Juan Sebastián Giraldo" userId="2f39d921-1805-4fcf-9d80-fe66aeb20d18" providerId="ADAL" clId="{3DA4C3ED-F376-46E3-BACC-B8A649FC654B}" dt="2026-02-13T10:23:08.695" v="761" actId="478"/>
          <ac:spMkLst>
            <pc:docMk/>
            <pc:sldMk cId="1640460202" sldId="422"/>
            <ac:spMk id="4" creationId="{566C5CC7-0D20-2122-C5A1-57D68BAF590F}"/>
          </ac:spMkLst>
        </pc:spChg>
        <pc:spChg chg="add mod">
          <ac:chgData name="Juan Sebastián Giraldo" userId="2f39d921-1805-4fcf-9d80-fe66aeb20d18" providerId="ADAL" clId="{3DA4C3ED-F376-46E3-BACC-B8A649FC654B}" dt="2026-02-13T09:58:44.338" v="542"/>
          <ac:spMkLst>
            <pc:docMk/>
            <pc:sldMk cId="1640460202" sldId="422"/>
            <ac:spMk id="6" creationId="{625B1ACA-AB66-0597-54B0-4AE63C1D0BFB}"/>
          </ac:spMkLst>
        </pc:spChg>
        <pc:spChg chg="del mod">
          <ac:chgData name="Juan Sebastián Giraldo" userId="2f39d921-1805-4fcf-9d80-fe66aeb20d18" providerId="ADAL" clId="{3DA4C3ED-F376-46E3-BACC-B8A649FC654B}" dt="2026-02-13T09:58:39.823" v="540" actId="478"/>
          <ac:spMkLst>
            <pc:docMk/>
            <pc:sldMk cId="1640460202" sldId="422"/>
            <ac:spMk id="7" creationId="{AAD7BE3C-2743-212F-6A0A-5C38AC228108}"/>
          </ac:spMkLst>
        </pc:spChg>
        <pc:spChg chg="del mod">
          <ac:chgData name="Juan Sebastián Giraldo" userId="2f39d921-1805-4fcf-9d80-fe66aeb20d18" providerId="ADAL" clId="{3DA4C3ED-F376-46E3-BACC-B8A649FC654B}" dt="2026-02-13T09:58:35.032" v="539" actId="478"/>
          <ac:spMkLst>
            <pc:docMk/>
            <pc:sldMk cId="1640460202" sldId="422"/>
            <ac:spMk id="9" creationId="{95A085BE-B029-FF77-261D-D6D4CFE19C0A}"/>
          </ac:spMkLst>
        </pc:spChg>
        <pc:spChg chg="mod">
          <ac:chgData name="Juan Sebastián Giraldo" userId="2f39d921-1805-4fcf-9d80-fe66aeb20d18" providerId="ADAL" clId="{3DA4C3ED-F376-46E3-BACC-B8A649FC654B}" dt="2026-02-13T10:22:52.136" v="760" actId="1076"/>
          <ac:spMkLst>
            <pc:docMk/>
            <pc:sldMk cId="1640460202" sldId="422"/>
            <ac:spMk id="12" creationId="{AB4B3F4F-7644-30D3-CEC8-B1F2A37A1274}"/>
          </ac:spMkLst>
        </pc:spChg>
        <pc:spChg chg="add mod">
          <ac:chgData name="Juan Sebastián Giraldo" userId="2f39d921-1805-4fcf-9d80-fe66aeb20d18" providerId="ADAL" clId="{3DA4C3ED-F376-46E3-BACC-B8A649FC654B}" dt="2026-02-13T09:58:44.338" v="542"/>
          <ac:spMkLst>
            <pc:docMk/>
            <pc:sldMk cId="1640460202" sldId="422"/>
            <ac:spMk id="17" creationId="{91E45E8C-E316-4A3B-8425-A265462D9004}"/>
          </ac:spMkLst>
        </pc:spChg>
        <pc:spChg chg="del mod">
          <ac:chgData name="Juan Sebastián Giraldo" userId="2f39d921-1805-4fcf-9d80-fe66aeb20d18" providerId="ADAL" clId="{3DA4C3ED-F376-46E3-BACC-B8A649FC654B}" dt="2026-02-13T09:58:39.823" v="540" actId="478"/>
          <ac:spMkLst>
            <pc:docMk/>
            <pc:sldMk cId="1640460202" sldId="422"/>
            <ac:spMk id="18" creationId="{7E8CE8E7-D768-3542-F352-ADCE08B279B0}"/>
          </ac:spMkLst>
        </pc:spChg>
        <pc:spChg chg="add mod">
          <ac:chgData name="Juan Sebastián Giraldo" userId="2f39d921-1805-4fcf-9d80-fe66aeb20d18" providerId="ADAL" clId="{3DA4C3ED-F376-46E3-BACC-B8A649FC654B}" dt="2026-02-13T09:58:44.338" v="542"/>
          <ac:spMkLst>
            <pc:docMk/>
            <pc:sldMk cId="1640460202" sldId="422"/>
            <ac:spMk id="19" creationId="{E0838CA7-24D5-BE70-001B-035EDAB48B40}"/>
          </ac:spMkLst>
        </pc:spChg>
        <pc:spChg chg="mod">
          <ac:chgData name="Juan Sebastián Giraldo" userId="2f39d921-1805-4fcf-9d80-fe66aeb20d18" providerId="ADAL" clId="{3DA4C3ED-F376-46E3-BACC-B8A649FC654B}" dt="2026-02-13T10:57:18.194" v="843" actId="6549"/>
          <ac:spMkLst>
            <pc:docMk/>
            <pc:sldMk cId="1640460202" sldId="422"/>
            <ac:spMk id="20" creationId="{6227210E-8D87-D509-31E8-82D6FBE1C343}"/>
          </ac:spMkLst>
        </pc:spChg>
        <pc:spChg chg="add mod">
          <ac:chgData name="Juan Sebastián Giraldo" userId="2f39d921-1805-4fcf-9d80-fe66aeb20d18" providerId="ADAL" clId="{3DA4C3ED-F376-46E3-BACC-B8A649FC654B}" dt="2026-02-13T09:59:20.846" v="544" actId="20577"/>
          <ac:spMkLst>
            <pc:docMk/>
            <pc:sldMk cId="1640460202" sldId="422"/>
            <ac:spMk id="23" creationId="{35151782-8B49-6C48-7435-5A1DFFAEFFEE}"/>
          </ac:spMkLst>
        </pc:spChg>
        <pc:spChg chg="add mod">
          <ac:chgData name="Juan Sebastián Giraldo" userId="2f39d921-1805-4fcf-9d80-fe66aeb20d18" providerId="ADAL" clId="{3DA4C3ED-F376-46E3-BACC-B8A649FC654B}" dt="2026-02-13T09:58:44.338" v="542"/>
          <ac:spMkLst>
            <pc:docMk/>
            <pc:sldMk cId="1640460202" sldId="422"/>
            <ac:spMk id="24" creationId="{2416ECA2-30AF-11FF-3776-F0177DE43E3B}"/>
          </ac:spMkLst>
        </pc:spChg>
        <pc:spChg chg="add mod">
          <ac:chgData name="Juan Sebastián Giraldo" userId="2f39d921-1805-4fcf-9d80-fe66aeb20d18" providerId="ADAL" clId="{3DA4C3ED-F376-46E3-BACC-B8A649FC654B}" dt="2026-02-13T10:22:22.070" v="758" actId="1076"/>
          <ac:spMkLst>
            <pc:docMk/>
            <pc:sldMk cId="1640460202" sldId="422"/>
            <ac:spMk id="25" creationId="{7DE96A71-6E65-3B97-06C6-E5AA7444EB0D}"/>
          </ac:spMkLst>
        </pc:spChg>
        <pc:spChg chg="del mod">
          <ac:chgData name="Juan Sebastián Giraldo" userId="2f39d921-1805-4fcf-9d80-fe66aeb20d18" providerId="ADAL" clId="{3DA4C3ED-F376-46E3-BACC-B8A649FC654B}" dt="2026-02-13T09:58:42.641" v="541" actId="478"/>
          <ac:spMkLst>
            <pc:docMk/>
            <pc:sldMk cId="1640460202" sldId="422"/>
            <ac:spMk id="26" creationId="{386D3254-6DCD-4656-9A5B-428DB5A61383}"/>
          </ac:spMkLst>
        </pc:spChg>
        <pc:spChg chg="add del mod">
          <ac:chgData name="Juan Sebastián Giraldo" userId="2f39d921-1805-4fcf-9d80-fe66aeb20d18" providerId="ADAL" clId="{3DA4C3ED-F376-46E3-BACC-B8A649FC654B}" dt="2026-02-13T10:54:07.336" v="811" actId="478"/>
          <ac:spMkLst>
            <pc:docMk/>
            <pc:sldMk cId="1640460202" sldId="422"/>
            <ac:spMk id="29" creationId="{79EE55E4-E246-BFEA-4C5C-C77728DC3A19}"/>
          </ac:spMkLst>
        </pc:spChg>
        <pc:spChg chg="add mod">
          <ac:chgData name="Juan Sebastián Giraldo" userId="2f39d921-1805-4fcf-9d80-fe66aeb20d18" providerId="ADAL" clId="{3DA4C3ED-F376-46E3-BACC-B8A649FC654B}" dt="2026-02-13T10:54:07.528" v="812"/>
          <ac:spMkLst>
            <pc:docMk/>
            <pc:sldMk cId="1640460202" sldId="422"/>
            <ac:spMk id="30" creationId="{40C65613-53DD-E60D-548F-AE24BD92FEC1}"/>
          </ac:spMkLst>
        </pc:spChg>
        <pc:spChg chg="del mod">
          <ac:chgData name="Juan Sebastián Giraldo" userId="2f39d921-1805-4fcf-9d80-fe66aeb20d18" providerId="ADAL" clId="{3DA4C3ED-F376-46E3-BACC-B8A649FC654B}" dt="2026-02-13T10:22:11.319" v="754" actId="478"/>
          <ac:spMkLst>
            <pc:docMk/>
            <pc:sldMk cId="1640460202" sldId="422"/>
            <ac:spMk id="34" creationId="{E44B4349-7419-1A8D-CF88-285EF11F1A49}"/>
          </ac:spMkLst>
        </pc:spChg>
        <pc:graphicFrameChg chg="del">
          <ac:chgData name="Juan Sebastián Giraldo" userId="2f39d921-1805-4fcf-9d80-fe66aeb20d18" providerId="ADAL" clId="{3DA4C3ED-F376-46E3-BACC-B8A649FC654B}" dt="2026-02-13T09:58:42.641" v="541" actId="478"/>
          <ac:graphicFrameMkLst>
            <pc:docMk/>
            <pc:sldMk cId="1640460202" sldId="422"/>
            <ac:graphicFrameMk id="13" creationId="{F48F5F12-CCEB-5C73-104E-3E7E78AD288B}"/>
          </ac:graphicFrameMkLst>
        </pc:graphicFrameChg>
        <pc:graphicFrameChg chg="del mod">
          <ac:chgData name="Juan Sebastián Giraldo" userId="2f39d921-1805-4fcf-9d80-fe66aeb20d18" providerId="ADAL" clId="{3DA4C3ED-F376-46E3-BACC-B8A649FC654B}" dt="2026-02-13T10:22:17.209" v="757" actId="478"/>
          <ac:graphicFrameMkLst>
            <pc:docMk/>
            <pc:sldMk cId="1640460202" sldId="422"/>
            <ac:graphicFrameMk id="14" creationId="{3CC8D589-6326-D56C-B9E3-BD576C7E43CE}"/>
          </ac:graphicFrameMkLst>
        </pc:graphicFrameChg>
        <pc:graphicFrameChg chg="del modGraphic">
          <ac:chgData name="Juan Sebastián Giraldo" userId="2f39d921-1805-4fcf-9d80-fe66aeb20d18" providerId="ADAL" clId="{3DA4C3ED-F376-46E3-BACC-B8A649FC654B}" dt="2026-02-13T09:58:42.641" v="541" actId="478"/>
          <ac:graphicFrameMkLst>
            <pc:docMk/>
            <pc:sldMk cId="1640460202" sldId="422"/>
            <ac:graphicFrameMk id="15" creationId="{13927387-D9E2-8840-54D0-6006568E51B0}"/>
          </ac:graphicFrameMkLst>
        </pc:graphicFrameChg>
        <pc:picChg chg="add del mod">
          <ac:chgData name="Juan Sebastián Giraldo" userId="2f39d921-1805-4fcf-9d80-fe66aeb20d18" providerId="ADAL" clId="{3DA4C3ED-F376-46E3-BACC-B8A649FC654B}" dt="2026-02-13T10:55:57.519" v="829" actId="478"/>
          <ac:picMkLst>
            <pc:docMk/>
            <pc:sldMk cId="1640460202" sldId="422"/>
            <ac:picMk id="3" creationId="{FE64B60C-C29E-B1C6-D087-3AF41957F981}"/>
          </ac:picMkLst>
        </pc:picChg>
        <pc:picChg chg="add mod">
          <ac:chgData name="Juan Sebastián Giraldo" userId="2f39d921-1805-4fcf-9d80-fe66aeb20d18" providerId="ADAL" clId="{3DA4C3ED-F376-46E3-BACC-B8A649FC654B}" dt="2026-02-13T09:56:37.122" v="509"/>
          <ac:picMkLst>
            <pc:docMk/>
            <pc:sldMk cId="1640460202" sldId="422"/>
            <ac:picMk id="5" creationId="{F468C9F1-921B-2CF1-E000-1E6D0D436AB3}"/>
          </ac:picMkLst>
        </pc:picChg>
        <pc:picChg chg="add mod">
          <ac:chgData name="Juan Sebastián Giraldo" userId="2f39d921-1805-4fcf-9d80-fe66aeb20d18" providerId="ADAL" clId="{3DA4C3ED-F376-46E3-BACC-B8A649FC654B}" dt="2026-02-13T09:58:44.338" v="542"/>
          <ac:picMkLst>
            <pc:docMk/>
            <pc:sldMk cId="1640460202" sldId="422"/>
            <ac:picMk id="8" creationId="{61866A32-BF89-2C07-DD81-AC76DB48C07E}"/>
          </ac:picMkLst>
        </pc:picChg>
        <pc:picChg chg="del">
          <ac:chgData name="Juan Sebastián Giraldo" userId="2f39d921-1805-4fcf-9d80-fe66aeb20d18" providerId="ADAL" clId="{3DA4C3ED-F376-46E3-BACC-B8A649FC654B}" dt="2026-02-13T09:58:39.823" v="540" actId="478"/>
          <ac:picMkLst>
            <pc:docMk/>
            <pc:sldMk cId="1640460202" sldId="422"/>
            <ac:picMk id="10" creationId="{39F6AEA5-CD67-D94A-F116-C0C7481CE9D3}"/>
          </ac:picMkLst>
        </pc:picChg>
        <pc:picChg chg="add mod">
          <ac:chgData name="Juan Sebastián Giraldo" userId="2f39d921-1805-4fcf-9d80-fe66aeb20d18" providerId="ADAL" clId="{3DA4C3ED-F376-46E3-BACC-B8A649FC654B}" dt="2026-02-13T09:58:44.338" v="542"/>
          <ac:picMkLst>
            <pc:docMk/>
            <pc:sldMk cId="1640460202" sldId="422"/>
            <ac:picMk id="11" creationId="{EF2A49A5-4184-BA94-DF76-BC659220DA28}"/>
          </ac:picMkLst>
        </pc:picChg>
        <pc:picChg chg="del">
          <ac:chgData name="Juan Sebastián Giraldo" userId="2f39d921-1805-4fcf-9d80-fe66aeb20d18" providerId="ADAL" clId="{3DA4C3ED-F376-46E3-BACC-B8A649FC654B}" dt="2026-02-13T09:58:39.823" v="540" actId="478"/>
          <ac:picMkLst>
            <pc:docMk/>
            <pc:sldMk cId="1640460202" sldId="422"/>
            <ac:picMk id="16" creationId="{95A060D9-732C-85D2-F357-7B32F5296F17}"/>
          </ac:picMkLst>
        </pc:picChg>
        <pc:picChg chg="add mod">
          <ac:chgData name="Juan Sebastián Giraldo" userId="2f39d921-1805-4fcf-9d80-fe66aeb20d18" providerId="ADAL" clId="{3DA4C3ED-F376-46E3-BACC-B8A649FC654B}" dt="2026-02-13T09:58:44.338" v="542"/>
          <ac:picMkLst>
            <pc:docMk/>
            <pc:sldMk cId="1640460202" sldId="422"/>
            <ac:picMk id="21" creationId="{3B866872-26DC-4C91-1EB3-CA0B5D67151D}"/>
          </ac:picMkLst>
        </pc:picChg>
        <pc:picChg chg="add mod">
          <ac:chgData name="Juan Sebastián Giraldo" userId="2f39d921-1805-4fcf-9d80-fe66aeb20d18" providerId="ADAL" clId="{3DA4C3ED-F376-46E3-BACC-B8A649FC654B}" dt="2026-02-13T09:58:44.338" v="542"/>
          <ac:picMkLst>
            <pc:docMk/>
            <pc:sldMk cId="1640460202" sldId="422"/>
            <ac:picMk id="22" creationId="{D7E0CFBF-B9D7-DDBB-D547-9BDD9522E34A}"/>
          </ac:picMkLst>
        </pc:picChg>
        <pc:picChg chg="del">
          <ac:chgData name="Juan Sebastián Giraldo" userId="2f39d921-1805-4fcf-9d80-fe66aeb20d18" providerId="ADAL" clId="{3DA4C3ED-F376-46E3-BACC-B8A649FC654B}" dt="2026-02-13T09:58:42.641" v="541" actId="478"/>
          <ac:picMkLst>
            <pc:docMk/>
            <pc:sldMk cId="1640460202" sldId="422"/>
            <ac:picMk id="27" creationId="{654CA509-00CA-BD0D-C4FD-CB52F178C6DB}"/>
          </ac:picMkLst>
        </pc:picChg>
        <pc:picChg chg="del">
          <ac:chgData name="Juan Sebastián Giraldo" userId="2f39d921-1805-4fcf-9d80-fe66aeb20d18" providerId="ADAL" clId="{3DA4C3ED-F376-46E3-BACC-B8A649FC654B}" dt="2026-02-13T09:58:42.641" v="541" actId="478"/>
          <ac:picMkLst>
            <pc:docMk/>
            <pc:sldMk cId="1640460202" sldId="422"/>
            <ac:picMk id="28" creationId="{7FCEC334-3F6B-E971-316A-24135B0CDBCF}"/>
          </ac:picMkLst>
        </pc:picChg>
        <pc:picChg chg="add mod">
          <ac:chgData name="Juan Sebastián Giraldo" userId="2f39d921-1805-4fcf-9d80-fe66aeb20d18" providerId="ADAL" clId="{3DA4C3ED-F376-46E3-BACC-B8A649FC654B}" dt="2026-02-13T10:55:55.721" v="828"/>
          <ac:picMkLst>
            <pc:docMk/>
            <pc:sldMk cId="1640460202" sldId="422"/>
            <ac:picMk id="31" creationId="{00E2F62A-2A50-5F4F-9FB1-2F9936CED805}"/>
          </ac:picMkLst>
        </pc:picChg>
        <pc:picChg chg="add mod">
          <ac:chgData name="Juan Sebastián Giraldo" userId="2f39d921-1805-4fcf-9d80-fe66aeb20d18" providerId="ADAL" clId="{3DA4C3ED-F376-46E3-BACC-B8A649FC654B}" dt="2026-02-13T10:55:55.721" v="828"/>
          <ac:picMkLst>
            <pc:docMk/>
            <pc:sldMk cId="1640460202" sldId="422"/>
            <ac:picMk id="32" creationId="{11562E31-9909-D77E-E112-85D1B2A63581}"/>
          </ac:picMkLst>
        </pc:picChg>
      </pc:sldChg>
      <pc:sldChg chg="addSp delSp modSp add del mod setBg delDesignElem">
        <pc:chgData name="Juan Sebastián Giraldo" userId="2f39d921-1805-4fcf-9d80-fe66aeb20d18" providerId="ADAL" clId="{3DA4C3ED-F376-46E3-BACC-B8A649FC654B}" dt="2026-02-13T09:00:43.788" v="194" actId="47"/>
        <pc:sldMkLst>
          <pc:docMk/>
          <pc:sldMk cId="604299049" sldId="423"/>
        </pc:sldMkLst>
        <pc:spChg chg="add del mod">
          <ac:chgData name="Juan Sebastián Giraldo" userId="2f39d921-1805-4fcf-9d80-fe66aeb20d18" providerId="ADAL" clId="{3DA4C3ED-F376-46E3-BACC-B8A649FC654B}" dt="2026-02-13T09:00:34.094" v="193" actId="478"/>
          <ac:spMkLst>
            <pc:docMk/>
            <pc:sldMk cId="604299049" sldId="423"/>
            <ac:spMk id="3" creationId="{9E0BEBD7-DE3E-C146-D1BF-F2D98AD4EA75}"/>
          </ac:spMkLst>
        </pc:spChg>
        <pc:spChg chg="del">
          <ac:chgData name="Juan Sebastián Giraldo" userId="2f39d921-1805-4fcf-9d80-fe66aeb20d18" providerId="ADAL" clId="{3DA4C3ED-F376-46E3-BACC-B8A649FC654B}" dt="2026-02-13T08:58:26.723" v="190"/>
          <ac:spMkLst>
            <pc:docMk/>
            <pc:sldMk cId="604299049" sldId="423"/>
            <ac:spMk id="37" creationId="{C1669942-5279-9669-2047-5CC67FF20583}"/>
          </ac:spMkLst>
        </pc:spChg>
        <pc:spChg chg="del">
          <ac:chgData name="Juan Sebastián Giraldo" userId="2f39d921-1805-4fcf-9d80-fe66aeb20d18" providerId="ADAL" clId="{3DA4C3ED-F376-46E3-BACC-B8A649FC654B}" dt="2026-02-13T08:58:26.723" v="190"/>
          <ac:spMkLst>
            <pc:docMk/>
            <pc:sldMk cId="604299049" sldId="423"/>
            <ac:spMk id="39" creationId="{AFFAD7EB-3027-549B-DE6F-4B5AABE32EB8}"/>
          </ac:spMkLst>
        </pc:spChg>
      </pc:sldChg>
      <pc:sldChg chg="addSp delSp modSp new mod modShow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3613472656" sldId="423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3613472656" sldId="423"/>
            <ac:spMk id="2" creationId="{D5FDC16B-DA6D-655D-7FE6-79BD18B55589}"/>
          </ac:spMkLst>
        </pc:spChg>
        <pc:picChg chg="add del mod">
          <ac:chgData name="Juan Sebastián Giraldo" userId="2f39d921-1805-4fcf-9d80-fe66aeb20d18" providerId="ADAL" clId="{3DA4C3ED-F376-46E3-BACC-B8A649FC654B}" dt="2026-02-13T09:12:27.853" v="200" actId="478"/>
          <ac:picMkLst>
            <pc:docMk/>
            <pc:sldMk cId="3613472656" sldId="423"/>
            <ac:picMk id="1026" creationId="{AA46CC2B-E40D-2F24-26D5-31CBF6CDB545}"/>
          </ac:picMkLst>
        </pc:picChg>
        <pc:picChg chg="add">
          <ac:chgData name="Juan Sebastián Giraldo" userId="2f39d921-1805-4fcf-9d80-fe66aeb20d18" providerId="ADAL" clId="{3DA4C3ED-F376-46E3-BACC-B8A649FC654B}" dt="2026-02-13T09:12:28.295" v="201"/>
          <ac:picMkLst>
            <pc:docMk/>
            <pc:sldMk cId="3613472656" sldId="423"/>
            <ac:picMk id="1028" creationId="{5F19559C-4BD2-375A-D058-FB1E8D5A1C07}"/>
          </ac:picMkLst>
        </pc:picChg>
      </pc:sldChg>
      <pc:sldChg chg="addSp delSp modSp mod">
        <pc:chgData name="Juan Sebastián Giraldo" userId="2f39d921-1805-4fcf-9d80-fe66aeb20d18" providerId="ADAL" clId="{3DA4C3ED-F376-46E3-BACC-B8A649FC654B}" dt="2026-02-13T10:56:37.767" v="839" actId="6549"/>
        <pc:sldMkLst>
          <pc:docMk/>
          <pc:sldMk cId="4253071364" sldId="424"/>
        </pc:sldMkLst>
        <pc:spChg chg="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53071364" sldId="424"/>
            <ac:spMk id="2" creationId="{46038BD1-B518-2CE8-B5C4-4E5900FB5A1B}"/>
          </ac:spMkLst>
        </pc:spChg>
        <pc:spChg chg="add del mod">
          <ac:chgData name="Juan Sebastián Giraldo" userId="2f39d921-1805-4fcf-9d80-fe66aeb20d18" providerId="ADAL" clId="{3DA4C3ED-F376-46E3-BACC-B8A649FC654B}" dt="2026-02-13T10:08:30.891" v="682" actId="478"/>
          <ac:spMkLst>
            <pc:docMk/>
            <pc:sldMk cId="4253071364" sldId="424"/>
            <ac:spMk id="7" creationId="{9535EC10-DF19-309E-FB6B-9EDB703FF375}"/>
          </ac:spMkLst>
        </pc:spChg>
        <pc:spChg chg="add mod">
          <ac:chgData name="Juan Sebastián Giraldo" userId="2f39d921-1805-4fcf-9d80-fe66aeb20d18" providerId="ADAL" clId="{3DA4C3ED-F376-46E3-BACC-B8A649FC654B}" dt="2026-02-13T09:59:30.607" v="547"/>
          <ac:spMkLst>
            <pc:docMk/>
            <pc:sldMk cId="4253071364" sldId="424"/>
            <ac:spMk id="8" creationId="{32C9421E-F888-C8B6-A175-3087D772397A}"/>
          </ac:spMkLst>
        </pc:spChg>
        <pc:spChg chg="del mod">
          <ac:chgData name="Juan Sebastián Giraldo" userId="2f39d921-1805-4fcf-9d80-fe66aeb20d18" providerId="ADAL" clId="{3DA4C3ED-F376-46E3-BACC-B8A649FC654B}" dt="2026-02-13T09:59:25.837" v="545" actId="478"/>
          <ac:spMkLst>
            <pc:docMk/>
            <pc:sldMk cId="4253071364" sldId="424"/>
            <ac:spMk id="9" creationId="{6347694C-4477-78CD-6C2F-2640E7EA8521}"/>
          </ac:spMkLst>
        </pc:spChg>
        <pc:spChg chg="mod">
          <ac:chgData name="Juan Sebastián Giraldo" userId="2f39d921-1805-4fcf-9d80-fe66aeb20d18" providerId="ADAL" clId="{3DA4C3ED-F376-46E3-BACC-B8A649FC654B}" dt="2026-02-13T10:56:37.767" v="839" actId="6549"/>
          <ac:spMkLst>
            <pc:docMk/>
            <pc:sldMk cId="4253071364" sldId="424"/>
            <ac:spMk id="12" creationId="{4951EDC0-3DA7-7FF7-DE9F-FEA3A894EE6F}"/>
          </ac:spMkLst>
        </pc:spChg>
        <pc:spChg chg="add del mod">
          <ac:chgData name="Juan Sebastián Giraldo" userId="2f39d921-1805-4fcf-9d80-fe66aeb20d18" providerId="ADAL" clId="{3DA4C3ED-F376-46E3-BACC-B8A649FC654B}" dt="2026-02-13T10:08:32.325" v="683" actId="478"/>
          <ac:spMkLst>
            <pc:docMk/>
            <pc:sldMk cId="4253071364" sldId="424"/>
            <ac:spMk id="18" creationId="{D8DD18B7-ED4A-2458-D3C0-B5846B5B7197}"/>
          </ac:spMkLst>
        </pc:spChg>
        <pc:spChg chg="add mod">
          <ac:chgData name="Juan Sebastián Giraldo" userId="2f39d921-1805-4fcf-9d80-fe66aeb20d18" providerId="ADAL" clId="{3DA4C3ED-F376-46E3-BACC-B8A649FC654B}" dt="2026-02-13T09:59:30.607" v="547"/>
          <ac:spMkLst>
            <pc:docMk/>
            <pc:sldMk cId="4253071364" sldId="424"/>
            <ac:spMk id="19" creationId="{39CF0638-20CA-943F-310A-AAA9BCBD8CB5}"/>
          </ac:spMkLst>
        </pc:spChg>
        <pc:spChg chg="mod">
          <ac:chgData name="Juan Sebastián Giraldo" userId="2f39d921-1805-4fcf-9d80-fe66aeb20d18" providerId="ADAL" clId="{3DA4C3ED-F376-46E3-BACC-B8A649FC654B}" dt="2026-02-13T10:18:30.296" v="731" actId="14100"/>
          <ac:spMkLst>
            <pc:docMk/>
            <pc:sldMk cId="4253071364" sldId="424"/>
            <ac:spMk id="20" creationId="{6F1E1A5B-11FC-0C87-189C-B22F102D8955}"/>
          </ac:spMkLst>
        </pc:spChg>
        <pc:spChg chg="add mod">
          <ac:chgData name="Juan Sebastián Giraldo" userId="2f39d921-1805-4fcf-9d80-fe66aeb20d18" providerId="ADAL" clId="{3DA4C3ED-F376-46E3-BACC-B8A649FC654B}" dt="2026-02-13T09:59:30.607" v="547"/>
          <ac:spMkLst>
            <pc:docMk/>
            <pc:sldMk cId="4253071364" sldId="424"/>
            <ac:spMk id="21" creationId="{F7326DD0-F4A1-CAB5-F3FF-3DD6769CC6D2}"/>
          </ac:spMkLst>
        </pc:spChg>
        <pc:spChg chg="add mod">
          <ac:chgData name="Juan Sebastián Giraldo" userId="2f39d921-1805-4fcf-9d80-fe66aeb20d18" providerId="ADAL" clId="{3DA4C3ED-F376-46E3-BACC-B8A649FC654B}" dt="2026-02-13T09:59:30.607" v="547"/>
          <ac:spMkLst>
            <pc:docMk/>
            <pc:sldMk cId="4253071364" sldId="424"/>
            <ac:spMk id="24" creationId="{E5F648C3-53B3-E513-870B-B3092959D4C3}"/>
          </ac:spMkLst>
        </pc:spChg>
        <pc:spChg chg="add mod">
          <ac:chgData name="Juan Sebastián Giraldo" userId="2f39d921-1805-4fcf-9d80-fe66aeb20d18" providerId="ADAL" clId="{3DA4C3ED-F376-46E3-BACC-B8A649FC654B}" dt="2026-02-13T09:59:30.607" v="547"/>
          <ac:spMkLst>
            <pc:docMk/>
            <pc:sldMk cId="4253071364" sldId="424"/>
            <ac:spMk id="25" creationId="{A1F92D48-F86B-59BE-0DF8-8579CC8AA59C}"/>
          </ac:spMkLst>
        </pc:spChg>
        <pc:spChg chg="add mod ord">
          <ac:chgData name="Juan Sebastián Giraldo" userId="2f39d921-1805-4fcf-9d80-fe66aeb20d18" providerId="ADAL" clId="{3DA4C3ED-F376-46E3-BACC-B8A649FC654B}" dt="2026-02-13T10:08:29.438" v="681" actId="167"/>
          <ac:spMkLst>
            <pc:docMk/>
            <pc:sldMk cId="4253071364" sldId="424"/>
            <ac:spMk id="30" creationId="{23C3C1DF-E433-477C-2710-958A3386E837}"/>
          </ac:spMkLst>
        </pc:spChg>
        <pc:spChg chg="add mod ord">
          <ac:chgData name="Juan Sebastián Giraldo" userId="2f39d921-1805-4fcf-9d80-fe66aeb20d18" providerId="ADAL" clId="{3DA4C3ED-F376-46E3-BACC-B8A649FC654B}" dt="2026-02-13T10:08:37.098" v="684" actId="167"/>
          <ac:spMkLst>
            <pc:docMk/>
            <pc:sldMk cId="4253071364" sldId="424"/>
            <ac:spMk id="32" creationId="{61676972-FBDA-F762-F81A-FD06FF7C0B5B}"/>
          </ac:spMkLst>
        </pc:spChg>
        <pc:spChg chg="add mod">
          <ac:chgData name="Juan Sebastián Giraldo" userId="2f39d921-1805-4fcf-9d80-fe66aeb20d18" providerId="ADAL" clId="{3DA4C3ED-F376-46E3-BACC-B8A649FC654B}" dt="2026-02-13T10:11:27.701" v="700" actId="20577"/>
          <ac:spMkLst>
            <pc:docMk/>
            <pc:sldMk cId="4253071364" sldId="424"/>
            <ac:spMk id="33" creationId="{C3D6A4F9-2E7C-48F8-C3A9-EE71AB7CFDB0}"/>
          </ac:spMkLst>
        </pc:spChg>
        <pc:graphicFrameChg chg="del modGraphic">
          <ac:chgData name="Juan Sebastián Giraldo" userId="2f39d921-1805-4fcf-9d80-fe66aeb20d18" providerId="ADAL" clId="{3DA4C3ED-F376-46E3-BACC-B8A649FC654B}" dt="2026-02-13T10:00:00.048" v="549" actId="478"/>
          <ac:graphicFrameMkLst>
            <pc:docMk/>
            <pc:sldMk cId="4253071364" sldId="424"/>
            <ac:graphicFrameMk id="13" creationId="{9A9C954B-E7BB-24D4-AAAC-55582B5C3422}"/>
          </ac:graphicFrameMkLst>
        </pc:graphicFrameChg>
        <pc:graphicFrameChg chg="modGraphic">
          <ac:chgData name="Juan Sebastián Giraldo" userId="2f39d921-1805-4fcf-9d80-fe66aeb20d18" providerId="ADAL" clId="{3DA4C3ED-F376-46E3-BACC-B8A649FC654B}" dt="2026-02-13T09:41:53.432" v="389" actId="790"/>
          <ac:graphicFrameMkLst>
            <pc:docMk/>
            <pc:sldMk cId="4253071364" sldId="424"/>
            <ac:graphicFrameMk id="14" creationId="{FAA3E7ED-1610-8888-30D8-CDDABC600C11}"/>
          </ac:graphicFrameMkLst>
        </pc:graphicFrameChg>
        <pc:graphicFrameChg chg="del modGraphic">
          <ac:chgData name="Juan Sebastián Giraldo" userId="2f39d921-1805-4fcf-9d80-fe66aeb20d18" providerId="ADAL" clId="{3DA4C3ED-F376-46E3-BACC-B8A649FC654B}" dt="2026-02-13T10:11:43.826" v="703" actId="478"/>
          <ac:graphicFrameMkLst>
            <pc:docMk/>
            <pc:sldMk cId="4253071364" sldId="424"/>
            <ac:graphicFrameMk id="15" creationId="{758854C3-177E-2080-D509-9A0C90028A58}"/>
          </ac:graphicFrameMkLst>
        </pc:graphicFrameChg>
        <pc:picChg chg="add del mod">
          <ac:chgData name="Juan Sebastián Giraldo" userId="2f39d921-1805-4fcf-9d80-fe66aeb20d18" providerId="ADAL" clId="{3DA4C3ED-F376-46E3-BACC-B8A649FC654B}" dt="2026-02-13T10:56:02.159" v="830" actId="478"/>
          <ac:picMkLst>
            <pc:docMk/>
            <pc:sldMk cId="4253071364" sldId="424"/>
            <ac:picMk id="3" creationId="{5CA7895D-A58E-AD26-9C19-CFD677E6272D}"/>
          </ac:picMkLst>
        </pc:picChg>
        <pc:picChg chg="add mod">
          <ac:chgData name="Juan Sebastián Giraldo" userId="2f39d921-1805-4fcf-9d80-fe66aeb20d18" providerId="ADAL" clId="{3DA4C3ED-F376-46E3-BACC-B8A649FC654B}" dt="2026-02-13T09:56:34.545" v="508" actId="1076"/>
          <ac:picMkLst>
            <pc:docMk/>
            <pc:sldMk cId="4253071364" sldId="424"/>
            <ac:picMk id="6" creationId="{03CD3C5F-5DDC-7B38-5123-35A9A991EA9F}"/>
          </ac:picMkLst>
        </pc:picChg>
        <pc:picChg chg="add del">
          <ac:chgData name="Juan Sebastián Giraldo" userId="2f39d921-1805-4fcf-9d80-fe66aeb20d18" providerId="ADAL" clId="{3DA4C3ED-F376-46E3-BACC-B8A649FC654B}" dt="2026-02-13T10:08:25.884" v="680" actId="478"/>
          <ac:picMkLst>
            <pc:docMk/>
            <pc:sldMk cId="4253071364" sldId="424"/>
            <ac:picMk id="10" creationId="{4EDAE818-6CCB-0FF4-1486-0128806B70B3}"/>
          </ac:picMkLst>
        </pc:picChg>
        <pc:picChg chg="add mod">
          <ac:chgData name="Juan Sebastián Giraldo" userId="2f39d921-1805-4fcf-9d80-fe66aeb20d18" providerId="ADAL" clId="{3DA4C3ED-F376-46E3-BACC-B8A649FC654B}" dt="2026-02-13T09:59:30.607" v="547"/>
          <ac:picMkLst>
            <pc:docMk/>
            <pc:sldMk cId="4253071364" sldId="424"/>
            <ac:picMk id="11" creationId="{9C0DA651-1E54-2151-CF70-9EE5C184EA5F}"/>
          </ac:picMkLst>
        </pc:picChg>
        <pc:picChg chg="add del">
          <ac:chgData name="Juan Sebastián Giraldo" userId="2f39d921-1805-4fcf-9d80-fe66aeb20d18" providerId="ADAL" clId="{3DA4C3ED-F376-46E3-BACC-B8A649FC654B}" dt="2026-02-13T10:08:38.135" v="685" actId="478"/>
          <ac:picMkLst>
            <pc:docMk/>
            <pc:sldMk cId="4253071364" sldId="424"/>
            <ac:picMk id="16" creationId="{C9D67E77-404D-E9C7-1FF3-2B7A53CB3D5C}"/>
          </ac:picMkLst>
        </pc:picChg>
        <pc:picChg chg="add mod">
          <ac:chgData name="Juan Sebastián Giraldo" userId="2f39d921-1805-4fcf-9d80-fe66aeb20d18" providerId="ADAL" clId="{3DA4C3ED-F376-46E3-BACC-B8A649FC654B}" dt="2026-02-13T09:59:30.607" v="547"/>
          <ac:picMkLst>
            <pc:docMk/>
            <pc:sldMk cId="4253071364" sldId="424"/>
            <ac:picMk id="17" creationId="{0E7420AF-E2A5-3F74-FC05-C6EC09A5E7E5}"/>
          </ac:picMkLst>
        </pc:picChg>
        <pc:picChg chg="add mod">
          <ac:chgData name="Juan Sebastián Giraldo" userId="2f39d921-1805-4fcf-9d80-fe66aeb20d18" providerId="ADAL" clId="{3DA4C3ED-F376-46E3-BACC-B8A649FC654B}" dt="2026-02-13T09:59:30.607" v="547"/>
          <ac:picMkLst>
            <pc:docMk/>
            <pc:sldMk cId="4253071364" sldId="424"/>
            <ac:picMk id="22" creationId="{8A91FA06-4836-A977-9005-969CE8C64BF4}"/>
          </ac:picMkLst>
        </pc:picChg>
        <pc:picChg chg="add mod">
          <ac:chgData name="Juan Sebastián Giraldo" userId="2f39d921-1805-4fcf-9d80-fe66aeb20d18" providerId="ADAL" clId="{3DA4C3ED-F376-46E3-BACC-B8A649FC654B}" dt="2026-02-13T09:59:30.607" v="547"/>
          <ac:picMkLst>
            <pc:docMk/>
            <pc:sldMk cId="4253071364" sldId="424"/>
            <ac:picMk id="23" creationId="{78592D6F-E5A0-6BCD-2E11-AF64E1F3536B}"/>
          </ac:picMkLst>
        </pc:picChg>
        <pc:picChg chg="add mod">
          <ac:chgData name="Juan Sebastián Giraldo" userId="2f39d921-1805-4fcf-9d80-fe66aeb20d18" providerId="ADAL" clId="{3DA4C3ED-F376-46E3-BACC-B8A649FC654B}" dt="2026-02-13T10:01:15.286" v="559"/>
          <ac:picMkLst>
            <pc:docMk/>
            <pc:sldMk cId="4253071364" sldId="424"/>
            <ac:picMk id="29" creationId="{479409A9-544F-F6B0-7B10-55A6C6CEBE95}"/>
          </ac:picMkLst>
        </pc:picChg>
        <pc:picChg chg="add mod">
          <ac:chgData name="Juan Sebastián Giraldo" userId="2f39d921-1805-4fcf-9d80-fe66aeb20d18" providerId="ADAL" clId="{3DA4C3ED-F376-46E3-BACC-B8A649FC654B}" dt="2026-02-13T10:01:15.286" v="559"/>
          <ac:picMkLst>
            <pc:docMk/>
            <pc:sldMk cId="4253071364" sldId="424"/>
            <ac:picMk id="31" creationId="{ED02D07D-704F-2C39-7E86-0F7945825E08}"/>
          </ac:picMkLst>
        </pc:picChg>
        <pc:picChg chg="add mod">
          <ac:chgData name="Juan Sebastián Giraldo" userId="2f39d921-1805-4fcf-9d80-fe66aeb20d18" providerId="ADAL" clId="{3DA4C3ED-F376-46E3-BACC-B8A649FC654B}" dt="2026-02-13T10:56:02.375" v="831"/>
          <ac:picMkLst>
            <pc:docMk/>
            <pc:sldMk cId="4253071364" sldId="424"/>
            <ac:picMk id="35" creationId="{97C82332-3BDE-F17B-5CBC-1AEA0FC2C702}"/>
          </ac:picMkLst>
        </pc:picChg>
        <pc:picChg chg="add mod">
          <ac:chgData name="Juan Sebastián Giraldo" userId="2f39d921-1805-4fcf-9d80-fe66aeb20d18" providerId="ADAL" clId="{3DA4C3ED-F376-46E3-BACC-B8A649FC654B}" dt="2026-02-13T10:56:02.375" v="831"/>
          <ac:picMkLst>
            <pc:docMk/>
            <pc:sldMk cId="4253071364" sldId="424"/>
            <ac:picMk id="36" creationId="{E741C92A-B57B-C599-AAA3-940639074482}"/>
          </ac:picMkLst>
        </pc:picChg>
      </pc:sldChg>
      <pc:sldChg chg="addSp delSp modSp new mod modClrScheme chgLayout">
        <pc:chgData name="Juan Sebastián Giraldo" userId="2f39d921-1805-4fcf-9d80-fe66aeb20d18" providerId="ADAL" clId="{3DA4C3ED-F376-46E3-BACC-B8A649FC654B}" dt="2026-02-13T09:41:53.432" v="389" actId="790"/>
        <pc:sldMkLst>
          <pc:docMk/>
          <pc:sldMk cId="4282730311" sldId="425"/>
        </pc:sldMkLst>
        <pc:spChg chg="del">
          <ac:chgData name="Juan Sebastián Giraldo" userId="2f39d921-1805-4fcf-9d80-fe66aeb20d18" providerId="ADAL" clId="{3DA4C3ED-F376-46E3-BACC-B8A649FC654B}" dt="2026-02-13T09:28:20.643" v="203" actId="700"/>
          <ac:spMkLst>
            <pc:docMk/>
            <pc:sldMk cId="4282730311" sldId="425"/>
            <ac:spMk id="2" creationId="{0DAEE69A-4F7F-BE20-543B-F91601016F0F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82730311" sldId="425"/>
            <ac:spMk id="5" creationId="{49BDCE4D-76F8-BEF3-467F-D49938446D4F}"/>
          </ac:spMkLst>
        </pc:spChg>
        <pc:spChg chg="add mod">
          <ac:chgData name="Juan Sebastián Giraldo" userId="2f39d921-1805-4fcf-9d80-fe66aeb20d18" providerId="ADAL" clId="{3DA4C3ED-F376-46E3-BACC-B8A649FC654B}" dt="2026-02-13T09:41:53.432" v="389" actId="790"/>
          <ac:spMkLst>
            <pc:docMk/>
            <pc:sldMk cId="4282730311" sldId="425"/>
            <ac:spMk id="6" creationId="{04AABB26-50BF-AA52-10D5-E36F38346D9A}"/>
          </ac:spMkLst>
        </pc:spChg>
        <pc:spChg chg="add del mod">
          <ac:chgData name="Juan Sebastián Giraldo" userId="2f39d921-1805-4fcf-9d80-fe66aeb20d18" providerId="ADAL" clId="{3DA4C3ED-F376-46E3-BACC-B8A649FC654B}" dt="2026-02-13T09:32:15.526" v="285" actId="478"/>
          <ac:spMkLst>
            <pc:docMk/>
            <pc:sldMk cId="4282730311" sldId="425"/>
            <ac:spMk id="7" creationId="{FC44DD91-04FE-D25D-B656-624E5BD50315}"/>
          </ac:spMkLst>
        </pc:spChg>
        <pc:spChg chg="add del mod">
          <ac:chgData name="Juan Sebastián Giraldo" userId="2f39d921-1805-4fcf-9d80-fe66aeb20d18" providerId="ADAL" clId="{3DA4C3ED-F376-46E3-BACC-B8A649FC654B}" dt="2026-02-13T09:32:15.526" v="285" actId="478"/>
          <ac:spMkLst>
            <pc:docMk/>
            <pc:sldMk cId="4282730311" sldId="425"/>
            <ac:spMk id="8" creationId="{1E3FB78F-D499-E841-8445-85C420A61918}"/>
          </ac:spMkLst>
        </pc:spChg>
        <pc:graphicFrameChg chg="add mod">
          <ac:chgData name="Juan Sebastián Giraldo" userId="2f39d921-1805-4fcf-9d80-fe66aeb20d18" providerId="ADAL" clId="{3DA4C3ED-F376-46E3-BACC-B8A649FC654B}" dt="2026-02-13T09:28:22.247" v="204"/>
          <ac:graphicFrameMkLst>
            <pc:docMk/>
            <pc:sldMk cId="4282730311" sldId="425"/>
            <ac:graphicFrameMk id="3" creationId="{BCFC4A34-701F-2404-EC5F-A473EF96571E}"/>
          </ac:graphicFrameMkLst>
        </pc:graphicFrameChg>
        <pc:graphicFrameChg chg="add mod modGraphic">
          <ac:chgData name="Juan Sebastián Giraldo" userId="2f39d921-1805-4fcf-9d80-fe66aeb20d18" providerId="ADAL" clId="{3DA4C3ED-F376-46E3-BACC-B8A649FC654B}" dt="2026-02-13T09:41:53.432" v="389" actId="790"/>
          <ac:graphicFrameMkLst>
            <pc:docMk/>
            <pc:sldMk cId="4282730311" sldId="425"/>
            <ac:graphicFrameMk id="4" creationId="{53BA1C10-E0D7-72A0-45EC-897F2FCDAE84}"/>
          </ac:graphicFrameMkLst>
        </pc:graphicFrameChg>
      </pc:sldChg>
      <pc:sldChg chg="addSp delSp modSp mod">
        <pc:chgData name="Juan Sebastián Giraldo" userId="2f39d921-1805-4fcf-9d80-fe66aeb20d18" providerId="ADAL" clId="{3DA4C3ED-F376-46E3-BACC-B8A649FC654B}" dt="2026-02-13T10:55:00.199" v="814" actId="207"/>
        <pc:sldMkLst>
          <pc:docMk/>
          <pc:sldMk cId="3713968836" sldId="427"/>
        </pc:sldMkLst>
        <pc:graphicFrameChg chg="mod modGraphic">
          <ac:chgData name="Juan Sebastián Giraldo" userId="2f39d921-1805-4fcf-9d80-fe66aeb20d18" providerId="ADAL" clId="{3DA4C3ED-F376-46E3-BACC-B8A649FC654B}" dt="2026-02-13T10:55:00.199" v="814" actId="207"/>
          <ac:graphicFrameMkLst>
            <pc:docMk/>
            <pc:sldMk cId="3713968836" sldId="427"/>
            <ac:graphicFrameMk id="4" creationId="{13CFC0F0-29E6-ECFC-9AAF-58B42E42B044}"/>
          </ac:graphicFrameMkLst>
        </pc:graphicFrameChg>
        <pc:picChg chg="add del mod">
          <ac:chgData name="Juan Sebastián Giraldo" userId="2f39d921-1805-4fcf-9d80-fe66aeb20d18" providerId="ADAL" clId="{3DA4C3ED-F376-46E3-BACC-B8A649FC654B}" dt="2026-02-13T10:12:52.533" v="708" actId="478"/>
          <ac:picMkLst>
            <pc:docMk/>
            <pc:sldMk cId="3713968836" sldId="427"/>
            <ac:picMk id="7" creationId="{83EEFDC2-582A-37AD-7695-C3896848A17A}"/>
          </ac:picMkLst>
        </pc:picChg>
        <pc:picChg chg="add del mod">
          <ac:chgData name="Juan Sebastián Giraldo" userId="2f39d921-1805-4fcf-9d80-fe66aeb20d18" providerId="ADAL" clId="{3DA4C3ED-F376-46E3-BACC-B8A649FC654B}" dt="2026-02-13T10:12:52.533" v="708" actId="478"/>
          <ac:picMkLst>
            <pc:docMk/>
            <pc:sldMk cId="3713968836" sldId="427"/>
            <ac:picMk id="8" creationId="{E614FEA7-5C0B-495E-1C39-2DBE78549CC7}"/>
          </ac:picMkLst>
        </pc:picChg>
      </pc:sldChg>
      <pc:sldChg chg="addSp delSp modSp new mod modShow">
        <pc:chgData name="Juan Sebastián Giraldo" userId="2f39d921-1805-4fcf-9d80-fe66aeb20d18" providerId="ADAL" clId="{3DA4C3ED-F376-46E3-BACC-B8A649FC654B}" dt="2026-02-13T10:11:48.835" v="704" actId="729"/>
        <pc:sldMkLst>
          <pc:docMk/>
          <pc:sldMk cId="2431059531" sldId="428"/>
        </pc:sldMkLst>
        <pc:spChg chg="add del mod">
          <ac:chgData name="Juan Sebastián Giraldo" userId="2f39d921-1805-4fcf-9d80-fe66aeb20d18" providerId="ADAL" clId="{3DA4C3ED-F376-46E3-BACC-B8A649FC654B}" dt="2026-02-13T10:00:39.126" v="554" actId="478"/>
          <ac:spMkLst>
            <pc:docMk/>
            <pc:sldMk cId="2431059531" sldId="428"/>
            <ac:spMk id="2" creationId="{924F9D60-B11B-0949-C604-4940D2FE64E2}"/>
          </ac:spMkLst>
        </pc:spChg>
        <pc:spChg chg="add mod ord">
          <ac:chgData name="Juan Sebastián Giraldo" userId="2f39d921-1805-4fcf-9d80-fe66aeb20d18" providerId="ADAL" clId="{3DA4C3ED-F376-46E3-BACC-B8A649FC654B}" dt="2026-02-13T10:00:36.803" v="553" actId="167"/>
          <ac:spMkLst>
            <pc:docMk/>
            <pc:sldMk cId="2431059531" sldId="428"/>
            <ac:spMk id="5" creationId="{FFC671A3-F354-0A49-67F8-F8CC0F5FF249}"/>
          </ac:spMkLst>
        </pc:spChg>
        <pc:spChg chg="add del mod">
          <ac:chgData name="Juan Sebastián Giraldo" userId="2f39d921-1805-4fcf-9d80-fe66aeb20d18" providerId="ADAL" clId="{3DA4C3ED-F376-46E3-BACC-B8A649FC654B}" dt="2026-02-13T10:01:08.181" v="558" actId="478"/>
          <ac:spMkLst>
            <pc:docMk/>
            <pc:sldMk cId="2431059531" sldId="428"/>
            <ac:spMk id="6" creationId="{60D6B9FC-DA43-F8E0-E9AA-1CFE01406509}"/>
          </ac:spMkLst>
        </pc:spChg>
        <pc:spChg chg="add mod">
          <ac:chgData name="Juan Sebastián Giraldo" userId="2f39d921-1805-4fcf-9d80-fe66aeb20d18" providerId="ADAL" clId="{3DA4C3ED-F376-46E3-BACC-B8A649FC654B}" dt="2026-02-13T10:00:15.940" v="551"/>
          <ac:spMkLst>
            <pc:docMk/>
            <pc:sldMk cId="2431059531" sldId="428"/>
            <ac:spMk id="9" creationId="{6E179E45-50D7-78C7-D879-438E89A343F7}"/>
          </ac:spMkLst>
        </pc:spChg>
        <pc:spChg chg="add del mod">
          <ac:chgData name="Juan Sebastián Giraldo" userId="2f39d921-1805-4fcf-9d80-fe66aeb20d18" providerId="ADAL" clId="{3DA4C3ED-F376-46E3-BACC-B8A649FC654B}" dt="2026-02-13T10:01:08.181" v="558" actId="478"/>
          <ac:spMkLst>
            <pc:docMk/>
            <pc:sldMk cId="2431059531" sldId="428"/>
            <ac:spMk id="10" creationId="{05E7FD96-9FC3-0F38-96FD-C995B54AEA6C}"/>
          </ac:spMkLst>
        </pc:spChg>
        <pc:spChg chg="add mod">
          <ac:chgData name="Juan Sebastián Giraldo" userId="2f39d921-1805-4fcf-9d80-fe66aeb20d18" providerId="ADAL" clId="{3DA4C3ED-F376-46E3-BACC-B8A649FC654B}" dt="2026-02-13T10:00:54.726" v="557" actId="1076"/>
          <ac:spMkLst>
            <pc:docMk/>
            <pc:sldMk cId="2431059531" sldId="428"/>
            <ac:spMk id="12" creationId="{A64DC5D2-BAE7-8EC3-0B23-201E19001074}"/>
          </ac:spMkLst>
        </pc:spChg>
        <pc:picChg chg="add del mod">
          <ac:chgData name="Juan Sebastián Giraldo" userId="2f39d921-1805-4fcf-9d80-fe66aeb20d18" providerId="ADAL" clId="{3DA4C3ED-F376-46E3-BACC-B8A649FC654B}" dt="2026-02-13T10:00:40.454" v="555" actId="478"/>
          <ac:picMkLst>
            <pc:docMk/>
            <pc:sldMk cId="2431059531" sldId="428"/>
            <ac:picMk id="3" creationId="{156F063E-4393-1247-EEE8-643BDB5B1B13}"/>
          </ac:picMkLst>
        </pc:picChg>
        <pc:picChg chg="add mod ord">
          <ac:chgData name="Juan Sebastián Giraldo" userId="2f39d921-1805-4fcf-9d80-fe66aeb20d18" providerId="ADAL" clId="{3DA4C3ED-F376-46E3-BACC-B8A649FC654B}" dt="2026-02-13T10:00:36.803" v="553" actId="167"/>
          <ac:picMkLst>
            <pc:docMk/>
            <pc:sldMk cId="2431059531" sldId="428"/>
            <ac:picMk id="4" creationId="{654B3885-9CE8-DE9A-D34D-388CE24D5B71}"/>
          </ac:picMkLst>
        </pc:picChg>
        <pc:picChg chg="add del mod">
          <ac:chgData name="Juan Sebastián Giraldo" userId="2f39d921-1805-4fcf-9d80-fe66aeb20d18" providerId="ADAL" clId="{3DA4C3ED-F376-46E3-BACC-B8A649FC654B}" dt="2026-02-13T10:01:08.181" v="558" actId="478"/>
          <ac:picMkLst>
            <pc:docMk/>
            <pc:sldMk cId="2431059531" sldId="428"/>
            <ac:picMk id="7" creationId="{A0B93B4A-DDAF-A196-42CA-B5603B7294D7}"/>
          </ac:picMkLst>
        </pc:picChg>
        <pc:picChg chg="add del mod">
          <ac:chgData name="Juan Sebastián Giraldo" userId="2f39d921-1805-4fcf-9d80-fe66aeb20d18" providerId="ADAL" clId="{3DA4C3ED-F376-46E3-BACC-B8A649FC654B}" dt="2026-02-13T10:01:08.181" v="558" actId="478"/>
          <ac:picMkLst>
            <pc:docMk/>
            <pc:sldMk cId="2431059531" sldId="428"/>
            <ac:picMk id="8" creationId="{B1DABC9D-2761-D9B9-0957-C543BE1F675E}"/>
          </ac:picMkLst>
        </pc:picChg>
        <pc:picChg chg="add mod">
          <ac:chgData name="Juan Sebastián Giraldo" userId="2f39d921-1805-4fcf-9d80-fe66aeb20d18" providerId="ADAL" clId="{3DA4C3ED-F376-46E3-BACC-B8A649FC654B}" dt="2026-02-13T10:00:54.726" v="557" actId="1076"/>
          <ac:picMkLst>
            <pc:docMk/>
            <pc:sldMk cId="2431059531" sldId="428"/>
            <ac:picMk id="11" creationId="{962B0FC7-82C0-8AAE-0881-780CE76A45A9}"/>
          </ac:picMkLst>
        </pc:picChg>
      </pc:sldChg>
    </pc:docChg>
  </pc:docChgLst>
  <pc:docChgLst>
    <pc:chgData name="Manuel Marrón Cascudo" userId="620aeb60-585d-4784-be1a-938e45fdef7a" providerId="ADAL" clId="{3DA4C3ED-F376-46E3-BACC-B8A649FC654B}"/>
    <pc:docChg chg="undo custSel addSld delSld modSld">
      <pc:chgData name="Manuel Marrón Cascudo" userId="620aeb60-585d-4784-be1a-938e45fdef7a" providerId="ADAL" clId="{3DA4C3ED-F376-46E3-BACC-B8A649FC654B}" dt="2026-02-13T10:31:11.819" v="224" actId="13219"/>
      <pc:docMkLst>
        <pc:docMk/>
      </pc:docMkLst>
      <pc:sldChg chg="modSp mod">
        <pc:chgData name="Manuel Marrón Cascudo" userId="620aeb60-585d-4784-be1a-938e45fdef7a" providerId="ADAL" clId="{3DA4C3ED-F376-46E3-BACC-B8A649FC654B}" dt="2026-02-13T10:09:36.929" v="190" actId="1076"/>
        <pc:sldMkLst>
          <pc:docMk/>
          <pc:sldMk cId="277864240" sldId="409"/>
        </pc:sldMkLst>
        <pc:spChg chg="mod">
          <ac:chgData name="Manuel Marrón Cascudo" userId="620aeb60-585d-4784-be1a-938e45fdef7a" providerId="ADAL" clId="{3DA4C3ED-F376-46E3-BACC-B8A649FC654B}" dt="2026-02-13T10:09:36.929" v="190" actId="1076"/>
          <ac:spMkLst>
            <pc:docMk/>
            <pc:sldMk cId="277864240" sldId="409"/>
            <ac:spMk id="88" creationId="{735C18C2-F78B-B217-57E2-154A3F788C02}"/>
          </ac:spMkLst>
        </pc:spChg>
      </pc:sldChg>
      <pc:sldChg chg="modSp mod">
        <pc:chgData name="Manuel Marrón Cascudo" userId="620aeb60-585d-4784-be1a-938e45fdef7a" providerId="ADAL" clId="{3DA4C3ED-F376-46E3-BACC-B8A649FC654B}" dt="2026-02-13T10:14:48.165" v="202" actId="20577"/>
        <pc:sldMkLst>
          <pc:docMk/>
          <pc:sldMk cId="2957848791" sldId="418"/>
        </pc:sldMkLst>
        <pc:spChg chg="mod">
          <ac:chgData name="Manuel Marrón Cascudo" userId="620aeb60-585d-4784-be1a-938e45fdef7a" providerId="ADAL" clId="{3DA4C3ED-F376-46E3-BACC-B8A649FC654B}" dt="2026-02-13T10:14:48.165" v="202" actId="20577"/>
          <ac:spMkLst>
            <pc:docMk/>
            <pc:sldMk cId="2957848791" sldId="418"/>
            <ac:spMk id="20" creationId="{83285AC3-F3BF-D7A5-DCDB-996CFF1F18FD}"/>
          </ac:spMkLst>
        </pc:spChg>
        <pc:spChg chg="mod">
          <ac:chgData name="Manuel Marrón Cascudo" userId="620aeb60-585d-4784-be1a-938e45fdef7a" providerId="ADAL" clId="{3DA4C3ED-F376-46E3-BACC-B8A649FC654B}" dt="2026-02-13T10:09:18.810" v="187" actId="21"/>
          <ac:spMkLst>
            <pc:docMk/>
            <pc:sldMk cId="2957848791" sldId="418"/>
            <ac:spMk id="30" creationId="{EE9CF662-BFAE-7D10-CBF1-122D3EA5CEE6}"/>
          </ac:spMkLst>
        </pc:spChg>
      </pc:sldChg>
      <pc:sldChg chg="mod modShow">
        <pc:chgData name="Manuel Marrón Cascudo" userId="620aeb60-585d-4784-be1a-938e45fdef7a" providerId="ADAL" clId="{3DA4C3ED-F376-46E3-BACC-B8A649FC654B}" dt="2026-02-13T10:15:03.387" v="203" actId="729"/>
        <pc:sldMkLst>
          <pc:docMk/>
          <pc:sldMk cId="4282730311" sldId="425"/>
        </pc:sldMkLst>
      </pc:sldChg>
      <pc:sldChg chg="del">
        <pc:chgData name="Manuel Marrón Cascudo" userId="620aeb60-585d-4784-be1a-938e45fdef7a" providerId="ADAL" clId="{3DA4C3ED-F376-46E3-BACC-B8A649FC654B}" dt="2026-02-13T09:51:23.279" v="9" actId="47"/>
        <pc:sldMkLst>
          <pc:docMk/>
          <pc:sldMk cId="2142258618" sldId="426"/>
        </pc:sldMkLst>
      </pc:sldChg>
      <pc:sldChg chg="modSp add mod">
        <pc:chgData name="Manuel Marrón Cascudo" userId="620aeb60-585d-4784-be1a-938e45fdef7a" providerId="ADAL" clId="{3DA4C3ED-F376-46E3-BACC-B8A649FC654B}" dt="2026-02-13T09:51:06.427" v="8" actId="14100"/>
        <pc:sldMkLst>
          <pc:docMk/>
          <pc:sldMk cId="3713968836" sldId="426"/>
        </pc:sldMkLst>
        <pc:spChg chg="mod">
          <ac:chgData name="Manuel Marrón Cascudo" userId="620aeb60-585d-4784-be1a-938e45fdef7a" providerId="ADAL" clId="{3DA4C3ED-F376-46E3-BACC-B8A649FC654B}" dt="2026-02-13T09:50:49.157" v="3" actId="6549"/>
          <ac:spMkLst>
            <pc:docMk/>
            <pc:sldMk cId="3713968836" sldId="426"/>
            <ac:spMk id="5" creationId="{CA216A3C-2E74-310B-B38F-52ABF935E624}"/>
          </ac:spMkLst>
        </pc:spChg>
        <pc:spChg chg="mod">
          <ac:chgData name="Manuel Marrón Cascudo" userId="620aeb60-585d-4784-be1a-938e45fdef7a" providerId="ADAL" clId="{3DA4C3ED-F376-46E3-BACC-B8A649FC654B}" dt="2026-02-13T09:50:57.008" v="5" actId="207"/>
          <ac:spMkLst>
            <pc:docMk/>
            <pc:sldMk cId="3713968836" sldId="426"/>
            <ac:spMk id="6" creationId="{5DA49A20-6B77-025E-6EA3-5937A652A9E1}"/>
          </ac:spMkLst>
        </pc:spChg>
        <pc:graphicFrameChg chg="mod modGraphic">
          <ac:chgData name="Manuel Marrón Cascudo" userId="620aeb60-585d-4784-be1a-938e45fdef7a" providerId="ADAL" clId="{3DA4C3ED-F376-46E3-BACC-B8A649FC654B}" dt="2026-02-13T09:51:06.427" v="8" actId="14100"/>
          <ac:graphicFrameMkLst>
            <pc:docMk/>
            <pc:sldMk cId="3713968836" sldId="426"/>
            <ac:graphicFrameMk id="4" creationId="{13CFC0F0-29E6-ECFC-9AAF-58B42E42B044}"/>
          </ac:graphicFrameMkLst>
        </pc:graphicFrameChg>
      </pc:sldChg>
      <pc:sldChg chg="addSp modSp mod">
        <pc:chgData name="Manuel Marrón Cascudo" userId="620aeb60-585d-4784-be1a-938e45fdef7a" providerId="ADAL" clId="{3DA4C3ED-F376-46E3-BACC-B8A649FC654B}" dt="2026-02-13T10:31:11.819" v="224" actId="13219"/>
        <pc:sldMkLst>
          <pc:docMk/>
          <pc:sldMk cId="3713968836" sldId="427"/>
        </pc:sldMkLst>
        <pc:spChg chg="add">
          <ac:chgData name="Manuel Marrón Cascudo" userId="620aeb60-585d-4784-be1a-938e45fdef7a" providerId="ADAL" clId="{3DA4C3ED-F376-46E3-BACC-B8A649FC654B}" dt="2026-02-13T10:05:38.849" v="177"/>
          <ac:spMkLst>
            <pc:docMk/>
            <pc:sldMk cId="3713968836" sldId="427"/>
            <ac:spMk id="2" creationId="{59071C45-E4F0-D8B2-4043-43C2ADED94A1}"/>
          </ac:spMkLst>
        </pc:spChg>
        <pc:spChg chg="add mod">
          <ac:chgData name="Manuel Marrón Cascudo" userId="620aeb60-585d-4784-be1a-938e45fdef7a" providerId="ADAL" clId="{3DA4C3ED-F376-46E3-BACC-B8A649FC654B}" dt="2026-02-13T10:16:31.319" v="204"/>
          <ac:spMkLst>
            <pc:docMk/>
            <pc:sldMk cId="3713968836" sldId="427"/>
            <ac:spMk id="7" creationId="{CD264AF9-BC64-D5F3-614A-6976D43AFE7F}"/>
          </ac:spMkLst>
        </pc:spChg>
        <pc:grpChg chg="add mod">
          <ac:chgData name="Manuel Marrón Cascudo" userId="620aeb60-585d-4784-be1a-938e45fdef7a" providerId="ADAL" clId="{3DA4C3ED-F376-46E3-BACC-B8A649FC654B}" dt="2026-02-13T10:19:12.806" v="223" actId="1076"/>
          <ac:grpSpMkLst>
            <pc:docMk/>
            <pc:sldMk cId="3713968836" sldId="427"/>
            <ac:grpSpMk id="9" creationId="{344D8EFB-A3AA-490A-1FA1-1070E648AEC4}"/>
          </ac:grpSpMkLst>
        </pc:grpChg>
        <pc:graphicFrameChg chg="mod modGraphic">
          <ac:chgData name="Manuel Marrón Cascudo" userId="620aeb60-585d-4784-be1a-938e45fdef7a" providerId="ADAL" clId="{3DA4C3ED-F376-46E3-BACC-B8A649FC654B}" dt="2026-02-13T10:31:11.819" v="224" actId="13219"/>
          <ac:graphicFrameMkLst>
            <pc:docMk/>
            <pc:sldMk cId="3713968836" sldId="427"/>
            <ac:graphicFrameMk id="4" creationId="{13CFC0F0-29E6-ECFC-9AAF-58B42E42B044}"/>
          </ac:graphicFrameMkLst>
        </pc:graphicFrameChg>
        <pc:picChg chg="add mod ord">
          <ac:chgData name="Manuel Marrón Cascudo" userId="620aeb60-585d-4784-be1a-938e45fdef7a" providerId="ADAL" clId="{3DA4C3ED-F376-46E3-BACC-B8A649FC654B}" dt="2026-02-13T10:19:07.960" v="222" actId="164"/>
          <ac:picMkLst>
            <pc:docMk/>
            <pc:sldMk cId="3713968836" sldId="427"/>
            <ac:picMk id="3" creationId="{94A3EB48-8915-99F2-F816-6B71A19960C1}"/>
          </ac:picMkLst>
        </pc:picChg>
        <pc:picChg chg="add mod ord modCrop">
          <ac:chgData name="Manuel Marrón Cascudo" userId="620aeb60-585d-4784-be1a-938e45fdef7a" providerId="ADAL" clId="{3DA4C3ED-F376-46E3-BACC-B8A649FC654B}" dt="2026-02-13T10:19:07.960" v="222" actId="164"/>
          <ac:picMkLst>
            <pc:docMk/>
            <pc:sldMk cId="3713968836" sldId="427"/>
            <ac:picMk id="8" creationId="{A951ADEA-332F-59CC-F6B6-59B090C6B0BB}"/>
          </ac:picMkLst>
        </pc:picChg>
      </pc:sldChg>
    </pc:docChg>
  </pc:docChgLst>
  <pc:docChgLst>
    <pc:chgData name="Estefanía Romero Salinas" userId="S::estefania.romero@stratesys-ts.com::56d769f3-c418-4b38-ad9a-cfe68f16542e" providerId="AD" clId="Web-{4E5ED4B5-E85F-63A8-1F62-EA1AEBEE1B7D}"/>
    <pc:docChg chg="modSld">
      <pc:chgData name="Estefanía Romero Salinas" userId="S::estefania.romero@stratesys-ts.com::56d769f3-c418-4b38-ad9a-cfe68f16542e" providerId="AD" clId="Web-{4E5ED4B5-E85F-63A8-1F62-EA1AEBEE1B7D}" dt="2026-02-04T12:19:16.947" v="7" actId="1076"/>
      <pc:docMkLst>
        <pc:docMk/>
      </pc:docMkLst>
      <pc:sldChg chg="addSp modSp">
        <pc:chgData name="Estefanía Romero Salinas" userId="S::estefania.romero@stratesys-ts.com::56d769f3-c418-4b38-ad9a-cfe68f16542e" providerId="AD" clId="Web-{4E5ED4B5-E85F-63A8-1F62-EA1AEBEE1B7D}" dt="2026-02-04T12:19:16.947" v="7" actId="1076"/>
        <pc:sldMkLst>
          <pc:docMk/>
          <pc:sldMk cId="277864240" sldId="409"/>
        </pc:sldMkLst>
      </pc:sldChg>
    </pc:docChg>
  </pc:docChgLst>
  <pc:docChgLst>
    <pc:chgData name="Estefanía Romero Salinas" userId="56d769f3-c418-4b38-ad9a-cfe68f16542e" providerId="ADAL" clId="{46D90D51-C83D-46F2-BEA4-582BAAF1827C}"/>
    <pc:docChg chg="undo custSel addSld delSld modSld sldOrd">
      <pc:chgData name="Estefanía Romero Salinas" userId="56d769f3-c418-4b38-ad9a-cfe68f16542e" providerId="ADAL" clId="{46D90D51-C83D-46F2-BEA4-582BAAF1827C}" dt="2026-02-13T12:49:17.428" v="235" actId="47"/>
      <pc:docMkLst>
        <pc:docMk/>
      </pc:docMkLst>
      <pc:sldChg chg="del">
        <pc:chgData name="Estefanía Romero Salinas" userId="56d769f3-c418-4b38-ad9a-cfe68f16542e" providerId="ADAL" clId="{46D90D51-C83D-46F2-BEA4-582BAAF1827C}" dt="2026-02-13T12:48:53.448" v="184" actId="47"/>
        <pc:sldMkLst>
          <pc:docMk/>
          <pc:sldMk cId="1065997312" sldId="304"/>
        </pc:sldMkLst>
      </pc:sldChg>
      <pc:sldChg chg="del">
        <pc:chgData name="Estefanía Romero Salinas" userId="56d769f3-c418-4b38-ad9a-cfe68f16542e" providerId="ADAL" clId="{46D90D51-C83D-46F2-BEA4-582BAAF1827C}" dt="2026-02-13T12:49:04.862" v="208" actId="47"/>
        <pc:sldMkLst>
          <pc:docMk/>
          <pc:sldMk cId="4096849396" sldId="323"/>
        </pc:sldMkLst>
      </pc:sldChg>
      <pc:sldChg chg="del">
        <pc:chgData name="Estefanía Romero Salinas" userId="56d769f3-c418-4b38-ad9a-cfe68f16542e" providerId="ADAL" clId="{46D90D51-C83D-46F2-BEA4-582BAAF1827C}" dt="2026-02-13T12:49:05.721" v="209" actId="47"/>
        <pc:sldMkLst>
          <pc:docMk/>
          <pc:sldMk cId="496526632" sldId="324"/>
        </pc:sldMkLst>
      </pc:sldChg>
      <pc:sldChg chg="del">
        <pc:chgData name="Estefanía Romero Salinas" userId="56d769f3-c418-4b38-ad9a-cfe68f16542e" providerId="ADAL" clId="{46D90D51-C83D-46F2-BEA4-582BAAF1827C}" dt="2026-02-13T12:49:03.516" v="203" actId="47"/>
        <pc:sldMkLst>
          <pc:docMk/>
          <pc:sldMk cId="2550575427" sldId="326"/>
        </pc:sldMkLst>
      </pc:sldChg>
      <pc:sldChg chg="del">
        <pc:chgData name="Estefanía Romero Salinas" userId="56d769f3-c418-4b38-ad9a-cfe68f16542e" providerId="ADAL" clId="{46D90D51-C83D-46F2-BEA4-582BAAF1827C}" dt="2026-02-13T12:49:05.815" v="210" actId="47"/>
        <pc:sldMkLst>
          <pc:docMk/>
          <pc:sldMk cId="973713257" sldId="327"/>
        </pc:sldMkLst>
      </pc:sldChg>
      <pc:sldChg chg="del">
        <pc:chgData name="Estefanía Romero Salinas" userId="56d769f3-c418-4b38-ad9a-cfe68f16542e" providerId="ADAL" clId="{46D90D51-C83D-46F2-BEA4-582BAAF1827C}" dt="2026-02-13T12:49:03.703" v="204" actId="47"/>
        <pc:sldMkLst>
          <pc:docMk/>
          <pc:sldMk cId="3011534168" sldId="329"/>
        </pc:sldMkLst>
      </pc:sldChg>
      <pc:sldChg chg="del">
        <pc:chgData name="Estefanía Romero Salinas" userId="56d769f3-c418-4b38-ad9a-cfe68f16542e" providerId="ADAL" clId="{46D90D51-C83D-46F2-BEA4-582BAAF1827C}" dt="2026-02-13T12:49:03.888" v="205" actId="47"/>
        <pc:sldMkLst>
          <pc:docMk/>
          <pc:sldMk cId="3191667186" sldId="330"/>
        </pc:sldMkLst>
      </pc:sldChg>
      <pc:sldChg chg="del">
        <pc:chgData name="Estefanía Romero Salinas" userId="56d769f3-c418-4b38-ad9a-cfe68f16542e" providerId="ADAL" clId="{46D90D51-C83D-46F2-BEA4-582BAAF1827C}" dt="2026-02-13T12:49:04.357" v="207" actId="47"/>
        <pc:sldMkLst>
          <pc:docMk/>
          <pc:sldMk cId="3750565532" sldId="332"/>
        </pc:sldMkLst>
      </pc:sldChg>
      <pc:sldChg chg="del">
        <pc:chgData name="Estefanía Romero Salinas" userId="56d769f3-c418-4b38-ad9a-cfe68f16542e" providerId="ADAL" clId="{46D90D51-C83D-46F2-BEA4-582BAAF1827C}" dt="2026-02-13T12:49:04.147" v="206" actId="47"/>
        <pc:sldMkLst>
          <pc:docMk/>
          <pc:sldMk cId="384151896" sldId="335"/>
        </pc:sldMkLst>
      </pc:sldChg>
      <pc:sldChg chg="del">
        <pc:chgData name="Estefanía Romero Salinas" userId="56d769f3-c418-4b38-ad9a-cfe68f16542e" providerId="ADAL" clId="{46D90D51-C83D-46F2-BEA4-582BAAF1827C}" dt="2026-02-13T12:49:05.835" v="211" actId="47"/>
        <pc:sldMkLst>
          <pc:docMk/>
          <pc:sldMk cId="3699129849" sldId="336"/>
        </pc:sldMkLst>
      </pc:sldChg>
      <pc:sldChg chg="del">
        <pc:chgData name="Estefanía Romero Salinas" userId="56d769f3-c418-4b38-ad9a-cfe68f16542e" providerId="ADAL" clId="{46D90D51-C83D-46F2-BEA4-582BAAF1827C}" dt="2026-02-13T12:49:09.186" v="218" actId="47"/>
        <pc:sldMkLst>
          <pc:docMk/>
          <pc:sldMk cId="1295897356" sldId="337"/>
        </pc:sldMkLst>
      </pc:sldChg>
      <pc:sldChg chg="del">
        <pc:chgData name="Estefanía Romero Salinas" userId="56d769f3-c418-4b38-ad9a-cfe68f16542e" providerId="ADAL" clId="{46D90D51-C83D-46F2-BEA4-582BAAF1827C}" dt="2026-02-13T12:49:05.861" v="212" actId="47"/>
        <pc:sldMkLst>
          <pc:docMk/>
          <pc:sldMk cId="3730342011" sldId="339"/>
        </pc:sldMkLst>
      </pc:sldChg>
      <pc:sldChg chg="del">
        <pc:chgData name="Estefanía Romero Salinas" userId="56d769f3-c418-4b38-ad9a-cfe68f16542e" providerId="ADAL" clId="{46D90D51-C83D-46F2-BEA4-582BAAF1827C}" dt="2026-02-13T12:49:07.726" v="215" actId="47"/>
        <pc:sldMkLst>
          <pc:docMk/>
          <pc:sldMk cId="3476072780" sldId="341"/>
        </pc:sldMkLst>
      </pc:sldChg>
      <pc:sldChg chg="del">
        <pc:chgData name="Estefanía Romero Salinas" userId="56d769f3-c418-4b38-ad9a-cfe68f16542e" providerId="ADAL" clId="{46D90D51-C83D-46F2-BEA4-582BAAF1827C}" dt="2026-02-13T12:49:09.817" v="221" actId="47"/>
        <pc:sldMkLst>
          <pc:docMk/>
          <pc:sldMk cId="958084964" sldId="343"/>
        </pc:sldMkLst>
      </pc:sldChg>
      <pc:sldChg chg="del">
        <pc:chgData name="Estefanía Romero Salinas" userId="56d769f3-c418-4b38-ad9a-cfe68f16542e" providerId="ADAL" clId="{46D90D51-C83D-46F2-BEA4-582BAAF1827C}" dt="2026-02-13T12:48:55.338" v="187" actId="47"/>
        <pc:sldMkLst>
          <pc:docMk/>
          <pc:sldMk cId="4285945482" sldId="344"/>
        </pc:sldMkLst>
      </pc:sldChg>
      <pc:sldChg chg="del">
        <pc:chgData name="Estefanía Romero Salinas" userId="56d769f3-c418-4b38-ad9a-cfe68f16542e" providerId="ADAL" clId="{46D90D51-C83D-46F2-BEA4-582BAAF1827C}" dt="2026-02-13T12:48:55.884" v="188" actId="47"/>
        <pc:sldMkLst>
          <pc:docMk/>
          <pc:sldMk cId="2553131768" sldId="345"/>
        </pc:sldMkLst>
      </pc:sldChg>
      <pc:sldChg chg="del">
        <pc:chgData name="Estefanía Romero Salinas" userId="56d769f3-c418-4b38-ad9a-cfe68f16542e" providerId="ADAL" clId="{46D90D51-C83D-46F2-BEA4-582BAAF1827C}" dt="2026-02-13T12:49:10.185" v="223" actId="47"/>
        <pc:sldMkLst>
          <pc:docMk/>
          <pc:sldMk cId="589574637" sldId="346"/>
        </pc:sldMkLst>
      </pc:sldChg>
      <pc:sldChg chg="del">
        <pc:chgData name="Estefanía Romero Salinas" userId="56d769f3-c418-4b38-ad9a-cfe68f16542e" providerId="ADAL" clId="{46D90D51-C83D-46F2-BEA4-582BAAF1827C}" dt="2026-02-13T12:49:00.941" v="200" actId="47"/>
        <pc:sldMkLst>
          <pc:docMk/>
          <pc:sldMk cId="240783904" sldId="347"/>
        </pc:sldMkLst>
      </pc:sldChg>
      <pc:sldChg chg="del">
        <pc:chgData name="Estefanía Romero Salinas" userId="56d769f3-c418-4b38-ad9a-cfe68f16542e" providerId="ADAL" clId="{46D90D51-C83D-46F2-BEA4-582BAAF1827C}" dt="2026-02-13T12:49:10.336" v="224" actId="47"/>
        <pc:sldMkLst>
          <pc:docMk/>
          <pc:sldMk cId="2068577119" sldId="348"/>
        </pc:sldMkLst>
      </pc:sldChg>
      <pc:sldChg chg="del">
        <pc:chgData name="Estefanía Romero Salinas" userId="56d769f3-c418-4b38-ad9a-cfe68f16542e" providerId="ADAL" clId="{46D90D51-C83D-46F2-BEA4-582BAAF1827C}" dt="2026-02-13T12:49:01.297" v="201" actId="47"/>
        <pc:sldMkLst>
          <pc:docMk/>
          <pc:sldMk cId="882630565" sldId="349"/>
        </pc:sldMkLst>
      </pc:sldChg>
      <pc:sldChg chg="del">
        <pc:chgData name="Estefanía Romero Salinas" userId="56d769f3-c418-4b38-ad9a-cfe68f16542e" providerId="ADAL" clId="{46D90D51-C83D-46F2-BEA4-582BAAF1827C}" dt="2026-02-13T12:48:56.748" v="191" actId="47"/>
        <pc:sldMkLst>
          <pc:docMk/>
          <pc:sldMk cId="241731069" sldId="352"/>
        </pc:sldMkLst>
      </pc:sldChg>
      <pc:sldChg chg="del">
        <pc:chgData name="Estefanía Romero Salinas" userId="56d769f3-c418-4b38-ad9a-cfe68f16542e" providerId="ADAL" clId="{46D90D51-C83D-46F2-BEA4-582BAAF1827C}" dt="2026-02-13T12:49:08.517" v="216" actId="47"/>
        <pc:sldMkLst>
          <pc:docMk/>
          <pc:sldMk cId="3958252094" sldId="353"/>
        </pc:sldMkLst>
      </pc:sldChg>
      <pc:sldChg chg="del">
        <pc:chgData name="Estefanía Romero Salinas" userId="56d769f3-c418-4b38-ad9a-cfe68f16542e" providerId="ADAL" clId="{46D90D51-C83D-46F2-BEA4-582BAAF1827C}" dt="2026-02-13T12:49:09.993" v="222" actId="47"/>
        <pc:sldMkLst>
          <pc:docMk/>
          <pc:sldMk cId="1262849108" sldId="354"/>
        </pc:sldMkLst>
      </pc:sldChg>
      <pc:sldChg chg="del">
        <pc:chgData name="Estefanía Romero Salinas" userId="56d769f3-c418-4b38-ad9a-cfe68f16542e" providerId="ADAL" clId="{46D90D51-C83D-46F2-BEA4-582BAAF1827C}" dt="2026-02-13T12:48:57.002" v="192" actId="47"/>
        <pc:sldMkLst>
          <pc:docMk/>
          <pc:sldMk cId="324979530" sldId="355"/>
        </pc:sldMkLst>
      </pc:sldChg>
      <pc:sldChg chg="del">
        <pc:chgData name="Estefanía Romero Salinas" userId="56d769f3-c418-4b38-ad9a-cfe68f16542e" providerId="ADAL" clId="{46D90D51-C83D-46F2-BEA4-582BAAF1827C}" dt="2026-02-13T12:49:09.394" v="219" actId="47"/>
        <pc:sldMkLst>
          <pc:docMk/>
          <pc:sldMk cId="3971694013" sldId="357"/>
        </pc:sldMkLst>
      </pc:sldChg>
      <pc:sldChg chg="del">
        <pc:chgData name="Estefanía Romero Salinas" userId="56d769f3-c418-4b38-ad9a-cfe68f16542e" providerId="ADAL" clId="{46D90D51-C83D-46F2-BEA4-582BAAF1827C}" dt="2026-02-13T12:49:08.955" v="217" actId="47"/>
        <pc:sldMkLst>
          <pc:docMk/>
          <pc:sldMk cId="3554077210" sldId="358"/>
        </pc:sldMkLst>
      </pc:sldChg>
      <pc:sldChg chg="del">
        <pc:chgData name="Estefanía Romero Salinas" userId="56d769f3-c418-4b38-ad9a-cfe68f16542e" providerId="ADAL" clId="{46D90D51-C83D-46F2-BEA4-582BAAF1827C}" dt="2026-02-13T12:49:03.113" v="202" actId="47"/>
        <pc:sldMkLst>
          <pc:docMk/>
          <pc:sldMk cId="933688021" sldId="359"/>
        </pc:sldMkLst>
      </pc:sldChg>
      <pc:sldChg chg="del">
        <pc:chgData name="Estefanía Romero Salinas" userId="56d769f3-c418-4b38-ad9a-cfe68f16542e" providerId="ADAL" clId="{46D90D51-C83D-46F2-BEA4-582BAAF1827C}" dt="2026-02-13T12:49:06.699" v="214" actId="47"/>
        <pc:sldMkLst>
          <pc:docMk/>
          <pc:sldMk cId="1832669886" sldId="361"/>
        </pc:sldMkLst>
      </pc:sldChg>
      <pc:sldChg chg="del">
        <pc:chgData name="Estefanía Romero Salinas" userId="56d769f3-c418-4b38-ad9a-cfe68f16542e" providerId="ADAL" clId="{46D90D51-C83D-46F2-BEA4-582BAAF1827C}" dt="2026-02-13T12:48:59.808" v="196" actId="47"/>
        <pc:sldMkLst>
          <pc:docMk/>
          <pc:sldMk cId="245954189" sldId="362"/>
        </pc:sldMkLst>
      </pc:sldChg>
      <pc:sldChg chg="del">
        <pc:chgData name="Estefanía Romero Salinas" userId="56d769f3-c418-4b38-ad9a-cfe68f16542e" providerId="ADAL" clId="{46D90D51-C83D-46F2-BEA4-582BAAF1827C}" dt="2026-02-13T12:49:00.092" v="197" actId="47"/>
        <pc:sldMkLst>
          <pc:docMk/>
          <pc:sldMk cId="2908634801" sldId="363"/>
        </pc:sldMkLst>
      </pc:sldChg>
      <pc:sldChg chg="del">
        <pc:chgData name="Estefanía Romero Salinas" userId="56d769f3-c418-4b38-ad9a-cfe68f16542e" providerId="ADAL" clId="{46D90D51-C83D-46F2-BEA4-582BAAF1827C}" dt="2026-02-13T12:49:00.394" v="198" actId="47"/>
        <pc:sldMkLst>
          <pc:docMk/>
          <pc:sldMk cId="1634013235" sldId="364"/>
        </pc:sldMkLst>
      </pc:sldChg>
      <pc:sldChg chg="del">
        <pc:chgData name="Estefanía Romero Salinas" userId="56d769f3-c418-4b38-ad9a-cfe68f16542e" providerId="ADAL" clId="{46D90D51-C83D-46F2-BEA4-582BAAF1827C}" dt="2026-02-13T12:49:00.685" v="199" actId="47"/>
        <pc:sldMkLst>
          <pc:docMk/>
          <pc:sldMk cId="2075096526" sldId="365"/>
        </pc:sldMkLst>
      </pc:sldChg>
      <pc:sldChg chg="del">
        <pc:chgData name="Estefanía Romero Salinas" userId="56d769f3-c418-4b38-ad9a-cfe68f16542e" providerId="ADAL" clId="{46D90D51-C83D-46F2-BEA4-582BAAF1827C}" dt="2026-02-13T12:48:52.714" v="183" actId="47"/>
        <pc:sldMkLst>
          <pc:docMk/>
          <pc:sldMk cId="1931116522" sldId="366"/>
        </pc:sldMkLst>
      </pc:sldChg>
      <pc:sldChg chg="del">
        <pc:chgData name="Estefanía Romero Salinas" userId="56d769f3-c418-4b38-ad9a-cfe68f16542e" providerId="ADAL" clId="{46D90D51-C83D-46F2-BEA4-582BAAF1827C}" dt="2026-02-13T12:48:53.964" v="185" actId="47"/>
        <pc:sldMkLst>
          <pc:docMk/>
          <pc:sldMk cId="1000617471" sldId="367"/>
        </pc:sldMkLst>
      </pc:sldChg>
      <pc:sldChg chg="del">
        <pc:chgData name="Estefanía Romero Salinas" userId="56d769f3-c418-4b38-ad9a-cfe68f16542e" providerId="ADAL" clId="{46D90D51-C83D-46F2-BEA4-582BAAF1827C}" dt="2026-02-13T12:48:54.615" v="186" actId="47"/>
        <pc:sldMkLst>
          <pc:docMk/>
          <pc:sldMk cId="3648885536" sldId="368"/>
        </pc:sldMkLst>
      </pc:sldChg>
      <pc:sldChg chg="del">
        <pc:chgData name="Estefanía Romero Salinas" userId="56d769f3-c418-4b38-ad9a-cfe68f16542e" providerId="ADAL" clId="{46D90D51-C83D-46F2-BEA4-582BAAF1827C}" dt="2026-02-13T12:48:56.254" v="189" actId="47"/>
        <pc:sldMkLst>
          <pc:docMk/>
          <pc:sldMk cId="3577754925" sldId="369"/>
        </pc:sldMkLst>
      </pc:sldChg>
      <pc:sldChg chg="del">
        <pc:chgData name="Estefanía Romero Salinas" userId="56d769f3-c418-4b38-ad9a-cfe68f16542e" providerId="ADAL" clId="{46D90D51-C83D-46F2-BEA4-582BAAF1827C}" dt="2026-02-13T12:49:09.590" v="220" actId="47"/>
        <pc:sldMkLst>
          <pc:docMk/>
          <pc:sldMk cId="1192728223" sldId="370"/>
        </pc:sldMkLst>
      </pc:sldChg>
      <pc:sldChg chg="del">
        <pc:chgData name="Estefanía Romero Salinas" userId="56d769f3-c418-4b38-ad9a-cfe68f16542e" providerId="ADAL" clId="{46D90D51-C83D-46F2-BEA4-582BAAF1827C}" dt="2026-02-13T12:48:57.932" v="193" actId="47"/>
        <pc:sldMkLst>
          <pc:docMk/>
          <pc:sldMk cId="171334983" sldId="371"/>
        </pc:sldMkLst>
      </pc:sldChg>
      <pc:sldChg chg="del">
        <pc:chgData name="Estefanía Romero Salinas" userId="56d769f3-c418-4b38-ad9a-cfe68f16542e" providerId="ADAL" clId="{46D90D51-C83D-46F2-BEA4-582BAAF1827C}" dt="2026-02-13T12:48:58.233" v="194" actId="47"/>
        <pc:sldMkLst>
          <pc:docMk/>
          <pc:sldMk cId="3777521790" sldId="372"/>
        </pc:sldMkLst>
      </pc:sldChg>
      <pc:sldChg chg="del">
        <pc:chgData name="Estefanía Romero Salinas" userId="56d769f3-c418-4b38-ad9a-cfe68f16542e" providerId="ADAL" clId="{46D90D51-C83D-46F2-BEA4-582BAAF1827C}" dt="2026-02-13T12:48:56.579" v="190" actId="47"/>
        <pc:sldMkLst>
          <pc:docMk/>
          <pc:sldMk cId="1073919056" sldId="373"/>
        </pc:sldMkLst>
      </pc:sldChg>
      <pc:sldChg chg="del">
        <pc:chgData name="Estefanía Romero Salinas" userId="56d769f3-c418-4b38-ad9a-cfe68f16542e" providerId="ADAL" clId="{46D90D51-C83D-46F2-BEA4-582BAAF1827C}" dt="2026-02-13T12:49:06.024" v="213" actId="47"/>
        <pc:sldMkLst>
          <pc:docMk/>
          <pc:sldMk cId="2978004219" sldId="374"/>
        </pc:sldMkLst>
      </pc:sldChg>
      <pc:sldChg chg="del">
        <pc:chgData name="Estefanía Romero Salinas" userId="56d769f3-c418-4b38-ad9a-cfe68f16542e" providerId="ADAL" clId="{46D90D51-C83D-46F2-BEA4-582BAAF1827C}" dt="2026-02-13T12:48:59.097" v="195" actId="47"/>
        <pc:sldMkLst>
          <pc:docMk/>
          <pc:sldMk cId="2816281014" sldId="375"/>
        </pc:sldMkLst>
      </pc:sldChg>
      <pc:sldChg chg="del">
        <pc:chgData name="Estefanía Romero Salinas" userId="56d769f3-c418-4b38-ad9a-cfe68f16542e" providerId="ADAL" clId="{46D90D51-C83D-46F2-BEA4-582BAAF1827C}" dt="2026-02-13T12:48:51.552" v="181" actId="47"/>
        <pc:sldMkLst>
          <pc:docMk/>
          <pc:sldMk cId="3403819498" sldId="378"/>
        </pc:sldMkLst>
      </pc:sldChg>
      <pc:sldChg chg="del">
        <pc:chgData name="Estefanía Romero Salinas" userId="56d769f3-c418-4b38-ad9a-cfe68f16542e" providerId="ADAL" clId="{46D90D51-C83D-46F2-BEA4-582BAAF1827C}" dt="2026-02-13T12:48:52.358" v="182" actId="47"/>
        <pc:sldMkLst>
          <pc:docMk/>
          <pc:sldMk cId="650460031" sldId="379"/>
        </pc:sldMkLst>
      </pc:sldChg>
      <pc:sldChg chg="del">
        <pc:chgData name="Estefanía Romero Salinas" userId="56d769f3-c418-4b38-ad9a-cfe68f16542e" providerId="ADAL" clId="{46D90D51-C83D-46F2-BEA4-582BAAF1827C}" dt="2026-02-13T12:48:48.669" v="178" actId="47"/>
        <pc:sldMkLst>
          <pc:docMk/>
          <pc:sldMk cId="1346617114" sldId="380"/>
        </pc:sldMkLst>
      </pc:sldChg>
      <pc:sldChg chg="del">
        <pc:chgData name="Estefanía Romero Salinas" userId="56d769f3-c418-4b38-ad9a-cfe68f16542e" providerId="ADAL" clId="{46D90D51-C83D-46F2-BEA4-582BAAF1827C}" dt="2026-02-13T12:48:49.827" v="179" actId="47"/>
        <pc:sldMkLst>
          <pc:docMk/>
          <pc:sldMk cId="1185938642" sldId="381"/>
        </pc:sldMkLst>
      </pc:sldChg>
      <pc:sldChg chg="del">
        <pc:chgData name="Estefanía Romero Salinas" userId="56d769f3-c418-4b38-ad9a-cfe68f16542e" providerId="ADAL" clId="{46D90D51-C83D-46F2-BEA4-582BAAF1827C}" dt="2026-02-13T12:48:43.565" v="174" actId="47"/>
        <pc:sldMkLst>
          <pc:docMk/>
          <pc:sldMk cId="4049064518" sldId="382"/>
        </pc:sldMkLst>
      </pc:sldChg>
      <pc:sldChg chg="del">
        <pc:chgData name="Estefanía Romero Salinas" userId="56d769f3-c418-4b38-ad9a-cfe68f16542e" providerId="ADAL" clId="{46D90D51-C83D-46F2-BEA4-582BAAF1827C}" dt="2026-02-13T12:49:10.524" v="225" actId="47"/>
        <pc:sldMkLst>
          <pc:docMk/>
          <pc:sldMk cId="3673034832" sldId="390"/>
        </pc:sldMkLst>
      </pc:sldChg>
      <pc:sldChg chg="del">
        <pc:chgData name="Estefanía Romero Salinas" userId="56d769f3-c418-4b38-ad9a-cfe68f16542e" providerId="ADAL" clId="{46D90D51-C83D-46F2-BEA4-582BAAF1827C}" dt="2026-02-13T12:48:38.371" v="170" actId="47"/>
        <pc:sldMkLst>
          <pc:docMk/>
          <pc:sldMk cId="284578372" sldId="391"/>
        </pc:sldMkLst>
      </pc:sldChg>
      <pc:sldChg chg="del">
        <pc:chgData name="Estefanía Romero Salinas" userId="56d769f3-c418-4b38-ad9a-cfe68f16542e" providerId="ADAL" clId="{46D90D51-C83D-46F2-BEA4-582BAAF1827C}" dt="2026-02-13T12:48:37.385" v="169" actId="47"/>
        <pc:sldMkLst>
          <pc:docMk/>
          <pc:sldMk cId="130137317" sldId="392"/>
        </pc:sldMkLst>
      </pc:sldChg>
      <pc:sldChg chg="del">
        <pc:chgData name="Estefanía Romero Salinas" userId="56d769f3-c418-4b38-ad9a-cfe68f16542e" providerId="ADAL" clId="{46D90D51-C83D-46F2-BEA4-582BAAF1827C}" dt="2026-02-13T12:48:36.622" v="168" actId="47"/>
        <pc:sldMkLst>
          <pc:docMk/>
          <pc:sldMk cId="2158313899" sldId="393"/>
        </pc:sldMkLst>
      </pc:sldChg>
      <pc:sldChg chg="del">
        <pc:chgData name="Estefanía Romero Salinas" userId="56d769f3-c418-4b38-ad9a-cfe68f16542e" providerId="ADAL" clId="{46D90D51-C83D-46F2-BEA4-582BAAF1827C}" dt="2026-02-13T12:48:35.733" v="167" actId="47"/>
        <pc:sldMkLst>
          <pc:docMk/>
          <pc:sldMk cId="3303934026" sldId="395"/>
        </pc:sldMkLst>
      </pc:sldChg>
      <pc:sldChg chg="del">
        <pc:chgData name="Estefanía Romero Salinas" userId="56d769f3-c418-4b38-ad9a-cfe68f16542e" providerId="ADAL" clId="{46D90D51-C83D-46F2-BEA4-582BAAF1827C}" dt="2026-02-13T12:48:50.460" v="180" actId="47"/>
        <pc:sldMkLst>
          <pc:docMk/>
          <pc:sldMk cId="1111554027" sldId="396"/>
        </pc:sldMkLst>
      </pc:sldChg>
      <pc:sldChg chg="del">
        <pc:chgData name="Estefanía Romero Salinas" userId="56d769f3-c418-4b38-ad9a-cfe68f16542e" providerId="ADAL" clId="{46D90D51-C83D-46F2-BEA4-582BAAF1827C}" dt="2026-02-13T12:48:34.715" v="166" actId="47"/>
        <pc:sldMkLst>
          <pc:docMk/>
          <pc:sldMk cId="4239513617" sldId="397"/>
        </pc:sldMkLst>
      </pc:sldChg>
      <pc:sldChg chg="del">
        <pc:chgData name="Estefanía Romero Salinas" userId="56d769f3-c418-4b38-ad9a-cfe68f16542e" providerId="ADAL" clId="{46D90D51-C83D-46F2-BEA4-582BAAF1827C}" dt="2026-02-13T12:48:44.605" v="175" actId="47"/>
        <pc:sldMkLst>
          <pc:docMk/>
          <pc:sldMk cId="1158565380" sldId="399"/>
        </pc:sldMkLst>
      </pc:sldChg>
      <pc:sldChg chg="del">
        <pc:chgData name="Estefanía Romero Salinas" userId="56d769f3-c418-4b38-ad9a-cfe68f16542e" providerId="ADAL" clId="{46D90D51-C83D-46F2-BEA4-582BAAF1827C}" dt="2026-02-13T12:48:46.481" v="177" actId="47"/>
        <pc:sldMkLst>
          <pc:docMk/>
          <pc:sldMk cId="3486076799" sldId="400"/>
        </pc:sldMkLst>
      </pc:sldChg>
      <pc:sldChg chg="del">
        <pc:chgData name="Estefanía Romero Salinas" userId="56d769f3-c418-4b38-ad9a-cfe68f16542e" providerId="ADAL" clId="{46D90D51-C83D-46F2-BEA4-582BAAF1827C}" dt="2026-02-13T12:48:45.730" v="176" actId="47"/>
        <pc:sldMkLst>
          <pc:docMk/>
          <pc:sldMk cId="3391571746" sldId="401"/>
        </pc:sldMkLst>
      </pc:sldChg>
      <pc:sldChg chg="del">
        <pc:chgData name="Estefanía Romero Salinas" userId="56d769f3-c418-4b38-ad9a-cfe68f16542e" providerId="ADAL" clId="{46D90D51-C83D-46F2-BEA4-582BAAF1827C}" dt="2026-02-13T12:48:31.724" v="163" actId="47"/>
        <pc:sldMkLst>
          <pc:docMk/>
          <pc:sldMk cId="29981056" sldId="403"/>
        </pc:sldMkLst>
      </pc:sldChg>
      <pc:sldChg chg="del">
        <pc:chgData name="Estefanía Romero Salinas" userId="56d769f3-c418-4b38-ad9a-cfe68f16542e" providerId="ADAL" clId="{46D90D51-C83D-46F2-BEA4-582BAAF1827C}" dt="2026-02-13T12:48:39.811" v="171" actId="47"/>
        <pc:sldMkLst>
          <pc:docMk/>
          <pc:sldMk cId="1952843912" sldId="404"/>
        </pc:sldMkLst>
      </pc:sldChg>
      <pc:sldChg chg="del">
        <pc:chgData name="Estefanía Romero Salinas" userId="56d769f3-c418-4b38-ad9a-cfe68f16542e" providerId="ADAL" clId="{46D90D51-C83D-46F2-BEA4-582BAAF1827C}" dt="2026-02-13T12:48:41.174" v="172" actId="47"/>
        <pc:sldMkLst>
          <pc:docMk/>
          <pc:sldMk cId="3764054641" sldId="405"/>
        </pc:sldMkLst>
      </pc:sldChg>
      <pc:sldChg chg="del">
        <pc:chgData name="Estefanía Romero Salinas" userId="56d769f3-c418-4b38-ad9a-cfe68f16542e" providerId="ADAL" clId="{46D90D51-C83D-46F2-BEA4-582BAAF1827C}" dt="2026-02-13T12:48:42.500" v="173" actId="47"/>
        <pc:sldMkLst>
          <pc:docMk/>
          <pc:sldMk cId="1248059787" sldId="406"/>
        </pc:sldMkLst>
      </pc:sldChg>
      <pc:sldChg chg="del">
        <pc:chgData name="Estefanía Romero Salinas" userId="56d769f3-c418-4b38-ad9a-cfe68f16542e" providerId="ADAL" clId="{46D90D51-C83D-46F2-BEA4-582BAAF1827C}" dt="2026-02-13T12:48:32.622" v="164" actId="47"/>
        <pc:sldMkLst>
          <pc:docMk/>
          <pc:sldMk cId="2818454304" sldId="407"/>
        </pc:sldMkLst>
      </pc:sldChg>
      <pc:sldChg chg="del">
        <pc:chgData name="Estefanía Romero Salinas" userId="56d769f3-c418-4b38-ad9a-cfe68f16542e" providerId="ADAL" clId="{46D90D51-C83D-46F2-BEA4-582BAAF1827C}" dt="2026-02-13T12:48:26.429" v="159" actId="47"/>
        <pc:sldMkLst>
          <pc:docMk/>
          <pc:sldMk cId="1295453820" sldId="408"/>
        </pc:sldMkLst>
      </pc:sldChg>
      <pc:sldChg chg="addSp delSp modSp mod ord">
        <pc:chgData name="Estefanía Romero Salinas" userId="56d769f3-c418-4b38-ad9a-cfe68f16542e" providerId="ADAL" clId="{46D90D51-C83D-46F2-BEA4-582BAAF1827C}" dt="2026-02-12T10:49:41.882" v="69" actId="478"/>
        <pc:sldMkLst>
          <pc:docMk/>
          <pc:sldMk cId="277864240" sldId="409"/>
        </pc:sldMkLst>
        <pc:spChg chg="mod">
          <ac:chgData name="Estefanía Romero Salinas" userId="56d769f3-c418-4b38-ad9a-cfe68f16542e" providerId="ADAL" clId="{46D90D51-C83D-46F2-BEA4-582BAAF1827C}" dt="2026-02-12T10:33:56.462" v="3"/>
          <ac:spMkLst>
            <pc:docMk/>
            <pc:sldMk cId="277864240" sldId="409"/>
            <ac:spMk id="2" creationId="{95E2C84D-0424-3B01-927D-C4C336085D1C}"/>
          </ac:spMkLst>
        </pc:spChg>
        <pc:spChg chg="del">
          <ac:chgData name="Estefanía Romero Salinas" userId="56d769f3-c418-4b38-ad9a-cfe68f16542e" providerId="ADAL" clId="{46D90D51-C83D-46F2-BEA4-582BAAF1827C}" dt="2026-02-12T10:34:18.887" v="5" actId="478"/>
          <ac:spMkLst>
            <pc:docMk/>
            <pc:sldMk cId="277864240" sldId="409"/>
            <ac:spMk id="3" creationId="{5CE74208-238B-48DF-6EE2-A92B1B0C496E}"/>
          </ac:spMkLst>
        </pc:spChg>
        <pc:spChg chg="del">
          <ac:chgData name="Estefanía Romero Salinas" userId="56d769f3-c418-4b38-ad9a-cfe68f16542e" providerId="ADAL" clId="{46D90D51-C83D-46F2-BEA4-582BAAF1827C}" dt="2026-02-12T10:34:12.071" v="4" actId="478"/>
          <ac:spMkLst>
            <pc:docMk/>
            <pc:sldMk cId="277864240" sldId="409"/>
            <ac:spMk id="4" creationId="{50649E06-823A-F5AF-B304-36A937AE0AED}"/>
          </ac:spMkLst>
        </pc:spChg>
        <pc:spChg chg="del">
          <ac:chgData name="Estefanía Romero Salinas" userId="56d769f3-c418-4b38-ad9a-cfe68f16542e" providerId="ADAL" clId="{46D90D51-C83D-46F2-BEA4-582BAAF1827C}" dt="2026-02-12T10:34:21.415" v="6" actId="478"/>
          <ac:spMkLst>
            <pc:docMk/>
            <pc:sldMk cId="277864240" sldId="409"/>
            <ac:spMk id="5" creationId="{0FF1BB2D-1E62-C26E-2199-A12D1D34E46C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8" creationId="{C2E57F2D-988E-530E-C06B-07BA569C1384}"/>
          </ac:spMkLst>
        </pc:spChg>
        <pc:spChg chg="add mod">
          <ac:chgData name="Estefanía Romero Salinas" userId="56d769f3-c418-4b38-ad9a-cfe68f16542e" providerId="ADAL" clId="{46D90D51-C83D-46F2-BEA4-582BAAF1827C}" dt="2026-02-12T10:37:18.281" v="19" actId="255"/>
          <ac:spMkLst>
            <pc:docMk/>
            <pc:sldMk cId="277864240" sldId="409"/>
            <ac:spMk id="10" creationId="{DB1E36D2-E2E0-4BAB-CE82-95E6A3836751}"/>
          </ac:spMkLst>
        </pc:spChg>
        <pc:spChg chg="add mod">
          <ac:chgData name="Estefanía Romero Salinas" userId="56d769f3-c418-4b38-ad9a-cfe68f16542e" providerId="ADAL" clId="{46D90D51-C83D-46F2-BEA4-582BAAF1827C}" dt="2026-02-12T10:42:23.435" v="31" actId="6549"/>
          <ac:spMkLst>
            <pc:docMk/>
            <pc:sldMk cId="277864240" sldId="409"/>
            <ac:spMk id="12" creationId="{9514A834-2EF8-529A-D983-E65D1DC9C7A4}"/>
          </ac:spMkLst>
        </pc:spChg>
        <pc:spChg chg="add mod">
          <ac:chgData name="Estefanía Romero Salinas" userId="56d769f3-c418-4b38-ad9a-cfe68f16542e" providerId="ADAL" clId="{46D90D51-C83D-46F2-BEA4-582BAAF1827C}" dt="2026-02-12T10:42:21.888" v="30" actId="6549"/>
          <ac:spMkLst>
            <pc:docMk/>
            <pc:sldMk cId="277864240" sldId="409"/>
            <ac:spMk id="16" creationId="{C50690AB-9D8B-6DE1-97EB-AD447DCAD189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19" creationId="{CE7EAB23-33B8-8227-4700-38629FA4B157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22" creationId="{46BD9DA9-F386-56AB-0D3D-132990EFDFF4}"/>
          </ac:spMkLst>
        </pc:spChg>
        <pc:spChg chg="mod">
          <ac:chgData name="Estefanía Romero Salinas" userId="56d769f3-c418-4b38-ad9a-cfe68f16542e" providerId="ADAL" clId="{46D90D51-C83D-46F2-BEA4-582BAAF1827C}" dt="2026-02-12T10:49:07.299" v="66" actId="6549"/>
          <ac:spMkLst>
            <pc:docMk/>
            <pc:sldMk cId="277864240" sldId="409"/>
            <ac:spMk id="25" creationId="{7D7B304F-0782-3058-F5F1-77BCFF709AA9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26" creationId="{07C4EF23-5584-3F16-C86E-661979F15F22}"/>
          </ac:spMkLst>
        </pc:spChg>
        <pc:spChg chg="add mod">
          <ac:chgData name="Estefanía Romero Salinas" userId="56d769f3-c418-4b38-ad9a-cfe68f16542e" providerId="ADAL" clId="{46D90D51-C83D-46F2-BEA4-582BAAF1827C}" dt="2026-02-12T10:41:31.166" v="20"/>
          <ac:spMkLst>
            <pc:docMk/>
            <pc:sldMk cId="277864240" sldId="409"/>
            <ac:spMk id="29" creationId="{75B347DE-C081-E5AF-BDBC-1A283C550965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30" creationId="{2273030E-4F58-D909-04C2-8F6727283321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32" creationId="{27E91966-0A47-5FEC-8328-4481446DF6ED}"/>
          </ac:spMkLst>
        </pc:spChg>
        <pc:spChg chg="add mod">
          <ac:chgData name="Estefanía Romero Salinas" userId="56d769f3-c418-4b38-ad9a-cfe68f16542e" providerId="ADAL" clId="{46D90D51-C83D-46F2-BEA4-582BAAF1827C}" dt="2026-02-12T10:41:31.166" v="20"/>
          <ac:spMkLst>
            <pc:docMk/>
            <pc:sldMk cId="277864240" sldId="409"/>
            <ac:spMk id="33" creationId="{CF00C99A-2245-66FF-BCD2-B9500661EF11}"/>
          </ac:spMkLst>
        </pc:spChg>
        <pc:spChg chg="add mod">
          <ac:chgData name="Estefanía Romero Salinas" userId="56d769f3-c418-4b38-ad9a-cfe68f16542e" providerId="ADAL" clId="{46D90D51-C83D-46F2-BEA4-582BAAF1827C}" dt="2026-02-12T10:41:31.166" v="20"/>
          <ac:spMkLst>
            <pc:docMk/>
            <pc:sldMk cId="277864240" sldId="409"/>
            <ac:spMk id="34" creationId="{6910A15F-CA78-255F-DC0C-BFF3237B106F}"/>
          </ac:spMkLst>
        </pc:spChg>
        <pc:spChg chg="mod">
          <ac:chgData name="Estefanía Romero Salinas" userId="56d769f3-c418-4b38-ad9a-cfe68f16542e" providerId="ADAL" clId="{46D90D51-C83D-46F2-BEA4-582BAAF1827C}" dt="2026-02-12T10:42:17.687" v="28" actId="6549"/>
          <ac:spMkLst>
            <pc:docMk/>
            <pc:sldMk cId="277864240" sldId="409"/>
            <ac:spMk id="36" creationId="{7C7194FF-8C98-0E9C-8090-6B0FAB19D103}"/>
          </ac:spMkLst>
        </pc:spChg>
        <pc:spChg chg="add del mod">
          <ac:chgData name="Estefanía Romero Salinas" userId="56d769f3-c418-4b38-ad9a-cfe68f16542e" providerId="ADAL" clId="{46D90D51-C83D-46F2-BEA4-582BAAF1827C}" dt="2026-02-12T10:49:04.191" v="65" actId="478"/>
          <ac:spMkLst>
            <pc:docMk/>
            <pc:sldMk cId="277864240" sldId="409"/>
            <ac:spMk id="37" creationId="{C30A6A25-7DBB-480F-EAD0-B95ED7DACCEC}"/>
          </ac:spMkLst>
        </pc:spChg>
        <pc:spChg chg="add mod">
          <ac:chgData name="Estefanía Romero Salinas" userId="56d769f3-c418-4b38-ad9a-cfe68f16542e" providerId="ADAL" clId="{46D90D51-C83D-46F2-BEA4-582BAAF1827C}" dt="2026-02-12T10:41:44.195" v="21" actId="571"/>
          <ac:spMkLst>
            <pc:docMk/>
            <pc:sldMk cId="277864240" sldId="409"/>
            <ac:spMk id="39" creationId="{4288E2DF-2B3E-2E85-2392-DF97B5928470}"/>
          </ac:spMkLst>
        </pc:spChg>
        <pc:spChg chg="add mod">
          <ac:chgData name="Estefanía Romero Salinas" userId="56d769f3-c418-4b38-ad9a-cfe68f16542e" providerId="ADAL" clId="{46D90D51-C83D-46F2-BEA4-582BAAF1827C}" dt="2026-02-12T10:41:44.195" v="21" actId="571"/>
          <ac:spMkLst>
            <pc:docMk/>
            <pc:sldMk cId="277864240" sldId="409"/>
            <ac:spMk id="40" creationId="{27C90277-55DD-4FC1-8604-B67CEF1C74A1}"/>
          </ac:spMkLst>
        </pc:spChg>
        <pc:spChg chg="add mod">
          <ac:chgData name="Estefanía Romero Salinas" userId="56d769f3-c418-4b38-ad9a-cfe68f16542e" providerId="ADAL" clId="{46D90D51-C83D-46F2-BEA4-582BAAF1827C}" dt="2026-02-12T10:41:44.195" v="21" actId="571"/>
          <ac:spMkLst>
            <pc:docMk/>
            <pc:sldMk cId="277864240" sldId="409"/>
            <ac:spMk id="41" creationId="{51B29EF5-9E3E-594D-2507-E15AB55D5C07}"/>
          </ac:spMkLst>
        </pc:spChg>
        <pc:spChg chg="add mod">
          <ac:chgData name="Estefanía Romero Salinas" userId="56d769f3-c418-4b38-ad9a-cfe68f16542e" providerId="ADAL" clId="{46D90D51-C83D-46F2-BEA4-582BAAF1827C}" dt="2026-02-12T10:41:44.195" v="21" actId="571"/>
          <ac:spMkLst>
            <pc:docMk/>
            <pc:sldMk cId="277864240" sldId="409"/>
            <ac:spMk id="43" creationId="{6BF92713-22D9-E017-B07A-D02275163C16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44" creationId="{79B1D921-F0D8-7BA6-A23C-F7131BA1E5F7}"/>
          </ac:spMkLst>
        </pc:spChg>
        <pc:spChg chg="add del mod">
          <ac:chgData name="Estefanía Romero Salinas" userId="56d769f3-c418-4b38-ad9a-cfe68f16542e" providerId="ADAL" clId="{46D90D51-C83D-46F2-BEA4-582BAAF1827C}" dt="2026-02-12T10:42:19.568" v="29" actId="478"/>
          <ac:spMkLst>
            <pc:docMk/>
            <pc:sldMk cId="277864240" sldId="409"/>
            <ac:spMk id="46" creationId="{441877F6-D2A9-35B0-453A-F5FC12D26775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50" creationId="{20E82EBC-856D-9462-0955-06733A47271F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51" creationId="{4475B8ED-D6E9-C25A-22CC-E784FEC43FA1}"/>
          </ac:spMkLst>
        </pc:spChg>
        <pc:spChg chg="add del mod">
          <ac:chgData name="Estefanía Romero Salinas" userId="56d769f3-c418-4b38-ad9a-cfe68f16542e" providerId="ADAL" clId="{46D90D51-C83D-46F2-BEA4-582BAAF1827C}" dt="2026-02-12T10:42:09.255" v="24" actId="478"/>
          <ac:spMkLst>
            <pc:docMk/>
            <pc:sldMk cId="277864240" sldId="409"/>
            <ac:spMk id="56" creationId="{337D9786-9D8D-C881-24D6-B44254D5CEE9}"/>
          </ac:spMkLst>
        </pc:spChg>
        <pc:spChg chg="add mod">
          <ac:chgData name="Estefanía Romero Salinas" userId="56d769f3-c418-4b38-ad9a-cfe68f16542e" providerId="ADAL" clId="{46D90D51-C83D-46F2-BEA4-582BAAF1827C}" dt="2026-02-12T10:43:13.217" v="32"/>
          <ac:spMkLst>
            <pc:docMk/>
            <pc:sldMk cId="277864240" sldId="409"/>
            <ac:spMk id="59" creationId="{6D9B3F5F-EA08-BF4A-484D-12590153E877}"/>
          </ac:spMkLst>
        </pc:spChg>
        <pc:spChg chg="add mod">
          <ac:chgData name="Estefanía Romero Salinas" userId="56d769f3-c418-4b38-ad9a-cfe68f16542e" providerId="ADAL" clId="{46D90D51-C83D-46F2-BEA4-582BAAF1827C}" dt="2026-02-12T10:43:13.217" v="32"/>
          <ac:spMkLst>
            <pc:docMk/>
            <pc:sldMk cId="277864240" sldId="409"/>
            <ac:spMk id="60" creationId="{D60EB24E-3CC3-CAA1-C868-51CB7F3C888D}"/>
          </ac:spMkLst>
        </pc:spChg>
        <pc:spChg chg="add mod">
          <ac:chgData name="Estefanía Romero Salinas" userId="56d769f3-c418-4b38-ad9a-cfe68f16542e" providerId="ADAL" clId="{46D90D51-C83D-46F2-BEA4-582BAAF1827C}" dt="2026-02-12T10:43:13.217" v="32"/>
          <ac:spMkLst>
            <pc:docMk/>
            <pc:sldMk cId="277864240" sldId="409"/>
            <ac:spMk id="61" creationId="{A7387C14-DF1E-68A6-C6A7-11BC3CDCC35F}"/>
          </ac:spMkLst>
        </pc:spChg>
        <pc:spChg chg="add mod">
          <ac:chgData name="Estefanía Romero Salinas" userId="56d769f3-c418-4b38-ad9a-cfe68f16542e" providerId="ADAL" clId="{46D90D51-C83D-46F2-BEA4-582BAAF1827C}" dt="2026-02-12T10:43:13.217" v="32"/>
          <ac:spMkLst>
            <pc:docMk/>
            <pc:sldMk cId="277864240" sldId="409"/>
            <ac:spMk id="62" creationId="{4F5A666E-E2B8-B54A-52E3-B99557734648}"/>
          </ac:spMkLst>
        </pc:spChg>
        <pc:spChg chg="add mod">
          <ac:chgData name="Estefanía Romero Salinas" userId="56d769f3-c418-4b38-ad9a-cfe68f16542e" providerId="ADAL" clId="{46D90D51-C83D-46F2-BEA4-582BAAF1827C}" dt="2026-02-12T10:43:13.217" v="32"/>
          <ac:spMkLst>
            <pc:docMk/>
            <pc:sldMk cId="277864240" sldId="409"/>
            <ac:spMk id="63" creationId="{116085C6-5DA6-C969-2761-32A0F13A5560}"/>
          </ac:spMkLst>
        </pc:spChg>
        <pc:spChg chg="add mod">
          <ac:chgData name="Estefanía Romero Salinas" userId="56d769f3-c418-4b38-ad9a-cfe68f16542e" providerId="ADAL" clId="{46D90D51-C83D-46F2-BEA4-582BAAF1827C}" dt="2026-02-12T10:43:13.217" v="32"/>
          <ac:spMkLst>
            <pc:docMk/>
            <pc:sldMk cId="277864240" sldId="409"/>
            <ac:spMk id="64" creationId="{6EC0F858-8F08-357D-D5A9-7B3029A24627}"/>
          </ac:spMkLst>
        </pc:spChg>
        <pc:spChg chg="add mod">
          <ac:chgData name="Estefanía Romero Salinas" userId="56d769f3-c418-4b38-ad9a-cfe68f16542e" providerId="ADAL" clId="{46D90D51-C83D-46F2-BEA4-582BAAF1827C}" dt="2026-02-12T10:43:51.290" v="35" actId="255"/>
          <ac:spMkLst>
            <pc:docMk/>
            <pc:sldMk cId="277864240" sldId="409"/>
            <ac:spMk id="65" creationId="{CF41943A-814B-909C-02BB-AA8C59936D48}"/>
          </ac:spMkLst>
        </pc:spChg>
        <pc:spChg chg="add mod">
          <ac:chgData name="Estefanía Romero Salinas" userId="56d769f3-c418-4b38-ad9a-cfe68f16542e" providerId="ADAL" clId="{46D90D51-C83D-46F2-BEA4-582BAAF1827C}" dt="2026-02-12T10:45:19.617" v="52" actId="1076"/>
          <ac:spMkLst>
            <pc:docMk/>
            <pc:sldMk cId="277864240" sldId="409"/>
            <ac:spMk id="66" creationId="{B4762F67-2AE5-9A03-AA63-8E6DCFC4EEE6}"/>
          </ac:spMkLst>
        </pc:spChg>
        <pc:spChg chg="add mod">
          <ac:chgData name="Estefanía Romero Salinas" userId="56d769f3-c418-4b38-ad9a-cfe68f16542e" providerId="ADAL" clId="{46D90D51-C83D-46F2-BEA4-582BAAF1827C}" dt="2026-02-12T10:44:18.362" v="40" actId="14100"/>
          <ac:spMkLst>
            <pc:docMk/>
            <pc:sldMk cId="277864240" sldId="409"/>
            <ac:spMk id="67" creationId="{2281923B-5AD8-B8CD-3C62-7AE55BD91BEE}"/>
          </ac:spMkLst>
        </pc:spChg>
        <pc:spChg chg="add mod">
          <ac:chgData name="Estefanía Romero Salinas" userId="56d769f3-c418-4b38-ad9a-cfe68f16542e" providerId="ADAL" clId="{46D90D51-C83D-46F2-BEA4-582BAAF1827C}" dt="2026-02-12T10:44:23.911" v="41" actId="14100"/>
          <ac:spMkLst>
            <pc:docMk/>
            <pc:sldMk cId="277864240" sldId="409"/>
            <ac:spMk id="68" creationId="{AC5690C2-CB2D-235D-BC6F-4B632A59ADDE}"/>
          </ac:spMkLst>
        </pc:spChg>
        <pc:spChg chg="add mod">
          <ac:chgData name="Estefanía Romero Salinas" userId="56d769f3-c418-4b38-ad9a-cfe68f16542e" providerId="ADAL" clId="{46D90D51-C83D-46F2-BEA4-582BAAF1827C}" dt="2026-02-12T10:45:05.291" v="49" actId="255"/>
          <ac:spMkLst>
            <pc:docMk/>
            <pc:sldMk cId="277864240" sldId="409"/>
            <ac:spMk id="72" creationId="{55DE1E73-0D86-5F2F-587A-D074DE58C91E}"/>
          </ac:spMkLst>
        </pc:spChg>
        <pc:spChg chg="add mod">
          <ac:chgData name="Estefanía Romero Salinas" userId="56d769f3-c418-4b38-ad9a-cfe68f16542e" providerId="ADAL" clId="{46D90D51-C83D-46F2-BEA4-582BAAF1827C}" dt="2026-02-12T10:45:05.291" v="49" actId="255"/>
          <ac:spMkLst>
            <pc:docMk/>
            <pc:sldMk cId="277864240" sldId="409"/>
            <ac:spMk id="73" creationId="{D78C9631-59F2-7A98-3942-440BF22B716E}"/>
          </ac:spMkLst>
        </pc:spChg>
        <pc:spChg chg="add mod">
          <ac:chgData name="Estefanía Romero Salinas" userId="56d769f3-c418-4b38-ad9a-cfe68f16542e" providerId="ADAL" clId="{46D90D51-C83D-46F2-BEA4-582BAAF1827C}" dt="2026-02-12T10:45:05.291" v="49" actId="255"/>
          <ac:spMkLst>
            <pc:docMk/>
            <pc:sldMk cId="277864240" sldId="409"/>
            <ac:spMk id="74" creationId="{B76C528D-B79B-653F-0BF9-126A004843B6}"/>
          </ac:spMkLst>
        </pc:spChg>
        <pc:spChg chg="add mod">
          <ac:chgData name="Estefanía Romero Salinas" userId="56d769f3-c418-4b38-ad9a-cfe68f16542e" providerId="ADAL" clId="{46D90D51-C83D-46F2-BEA4-582BAAF1827C}" dt="2026-02-12T10:45:05.291" v="49" actId="255"/>
          <ac:spMkLst>
            <pc:docMk/>
            <pc:sldMk cId="277864240" sldId="409"/>
            <ac:spMk id="75" creationId="{4B583079-56E6-C8C0-F037-EAFB2110F486}"/>
          </ac:spMkLst>
        </pc:spChg>
        <pc:spChg chg="add mod">
          <ac:chgData name="Estefanía Romero Salinas" userId="56d769f3-c418-4b38-ad9a-cfe68f16542e" providerId="ADAL" clId="{46D90D51-C83D-46F2-BEA4-582BAAF1827C}" dt="2026-02-12T10:44:54.584" v="47" actId="571"/>
          <ac:spMkLst>
            <pc:docMk/>
            <pc:sldMk cId="277864240" sldId="409"/>
            <ac:spMk id="76" creationId="{E115361B-8E70-C050-07D3-BF8AF5324B4F}"/>
          </ac:spMkLst>
        </pc:spChg>
        <pc:spChg chg="add mod">
          <ac:chgData name="Estefanía Romero Salinas" userId="56d769f3-c418-4b38-ad9a-cfe68f16542e" providerId="ADAL" clId="{46D90D51-C83D-46F2-BEA4-582BAAF1827C}" dt="2026-02-12T10:44:54.584" v="47" actId="571"/>
          <ac:spMkLst>
            <pc:docMk/>
            <pc:sldMk cId="277864240" sldId="409"/>
            <ac:spMk id="77" creationId="{80E8E32C-0973-EAB9-CF3F-E58869F4E4A5}"/>
          </ac:spMkLst>
        </pc:spChg>
        <pc:spChg chg="add mod">
          <ac:chgData name="Estefanía Romero Salinas" userId="56d769f3-c418-4b38-ad9a-cfe68f16542e" providerId="ADAL" clId="{46D90D51-C83D-46F2-BEA4-582BAAF1827C}" dt="2026-02-12T10:44:54.584" v="47" actId="571"/>
          <ac:spMkLst>
            <pc:docMk/>
            <pc:sldMk cId="277864240" sldId="409"/>
            <ac:spMk id="78" creationId="{23DC981D-D9BB-E85B-3ABF-221064AE029A}"/>
          </ac:spMkLst>
        </pc:spChg>
        <pc:spChg chg="add mod">
          <ac:chgData name="Estefanía Romero Salinas" userId="56d769f3-c418-4b38-ad9a-cfe68f16542e" providerId="ADAL" clId="{46D90D51-C83D-46F2-BEA4-582BAAF1827C}" dt="2026-02-12T10:44:54.584" v="47" actId="571"/>
          <ac:spMkLst>
            <pc:docMk/>
            <pc:sldMk cId="277864240" sldId="409"/>
            <ac:spMk id="79" creationId="{78B67E6F-798D-9CC3-7179-E352B293A468}"/>
          </ac:spMkLst>
        </pc:spChg>
        <pc:spChg chg="add mod">
          <ac:chgData name="Estefanía Romero Salinas" userId="56d769f3-c418-4b38-ad9a-cfe68f16542e" providerId="ADAL" clId="{46D90D51-C83D-46F2-BEA4-582BAAF1827C}" dt="2026-02-12T10:48:15.156" v="55" actId="255"/>
          <ac:spMkLst>
            <pc:docMk/>
            <pc:sldMk cId="277864240" sldId="409"/>
            <ac:spMk id="82" creationId="{A1155263-F8EE-5CE9-A3B1-9403CED01B93}"/>
          </ac:spMkLst>
        </pc:spChg>
        <pc:spChg chg="add mod">
          <ac:chgData name="Estefanía Romero Salinas" userId="56d769f3-c418-4b38-ad9a-cfe68f16542e" providerId="ADAL" clId="{46D90D51-C83D-46F2-BEA4-582BAAF1827C}" dt="2026-02-12T10:49:16.849" v="67" actId="14100"/>
          <ac:spMkLst>
            <pc:docMk/>
            <pc:sldMk cId="277864240" sldId="409"/>
            <ac:spMk id="83" creationId="{77DEAA59-2D52-B77C-13D9-D32DE6BDDB5F}"/>
          </ac:spMkLst>
        </pc:spChg>
        <pc:spChg chg="add mod">
          <ac:chgData name="Estefanía Romero Salinas" userId="56d769f3-c418-4b38-ad9a-cfe68f16542e" providerId="ADAL" clId="{46D90D51-C83D-46F2-BEA4-582BAAF1827C}" dt="2026-02-12T10:49:20.947" v="68" actId="14100"/>
          <ac:spMkLst>
            <pc:docMk/>
            <pc:sldMk cId="277864240" sldId="409"/>
            <ac:spMk id="84" creationId="{7C284227-641B-81C5-4CFE-4BE70387E79A}"/>
          </ac:spMkLst>
        </pc:spChg>
        <pc:spChg chg="add mod">
          <ac:chgData name="Estefanía Romero Salinas" userId="56d769f3-c418-4b38-ad9a-cfe68f16542e" providerId="ADAL" clId="{46D90D51-C83D-46F2-BEA4-582BAAF1827C}" dt="2026-02-12T10:48:51.680" v="64" actId="255"/>
          <ac:spMkLst>
            <pc:docMk/>
            <pc:sldMk cId="277864240" sldId="409"/>
            <ac:spMk id="87" creationId="{EEBDAEE6-7C9E-D19F-4C5D-F55C18E3BA9C}"/>
          </ac:spMkLst>
        </pc:spChg>
        <pc:spChg chg="add mod">
          <ac:chgData name="Estefanía Romero Salinas" userId="56d769f3-c418-4b38-ad9a-cfe68f16542e" providerId="ADAL" clId="{46D90D51-C83D-46F2-BEA4-582BAAF1827C}" dt="2026-02-12T10:48:51.680" v="64" actId="255"/>
          <ac:spMkLst>
            <pc:docMk/>
            <pc:sldMk cId="277864240" sldId="409"/>
            <ac:spMk id="88" creationId="{735C18C2-F78B-B217-57E2-154A3F788C02}"/>
          </ac:spMkLst>
        </pc:spChg>
        <pc:graphicFrameChg chg="del">
          <ac:chgData name="Estefanía Romero Salinas" userId="56d769f3-c418-4b38-ad9a-cfe68f16542e" providerId="ADAL" clId="{46D90D51-C83D-46F2-BEA4-582BAAF1827C}" dt="2026-02-12T10:43:54.982" v="36" actId="478"/>
          <ac:graphicFrameMkLst>
            <pc:docMk/>
            <pc:sldMk cId="277864240" sldId="409"/>
            <ac:graphicFrameMk id="13" creationId="{55A74AA8-C824-9237-1E35-E932935F1E4A}"/>
          </ac:graphicFrameMkLst>
        </pc:graphicFrameChg>
        <pc:graphicFrameChg chg="modGraphic">
          <ac:chgData name="Estefanía Romero Salinas" userId="56d769f3-c418-4b38-ad9a-cfe68f16542e" providerId="ADAL" clId="{46D90D51-C83D-46F2-BEA4-582BAAF1827C}" dt="2026-02-12T10:42:01.131" v="23" actId="14734"/>
          <ac:graphicFrameMkLst>
            <pc:docMk/>
            <pc:sldMk cId="277864240" sldId="409"/>
            <ac:graphicFrameMk id="14" creationId="{30928B61-13FD-1847-E370-49A63EDC8334}"/>
          </ac:graphicFrameMkLst>
        </pc:graphicFrameChg>
        <pc:graphicFrameChg chg="del">
          <ac:chgData name="Estefanía Romero Salinas" userId="56d769f3-c418-4b38-ad9a-cfe68f16542e" providerId="ADAL" clId="{46D90D51-C83D-46F2-BEA4-582BAAF1827C}" dt="2026-02-12T10:49:41.882" v="69" actId="478"/>
          <ac:graphicFrameMkLst>
            <pc:docMk/>
            <pc:sldMk cId="277864240" sldId="409"/>
            <ac:graphicFrameMk id="15" creationId="{6FA302EF-89BB-2007-561A-628FD03745FD}"/>
          </ac:graphicFrameMkLst>
        </pc:graphicFrameChg>
        <pc:picChg chg="add del mod">
          <ac:chgData name="Estefanía Romero Salinas" userId="56d769f3-c418-4b38-ad9a-cfe68f16542e" providerId="ADAL" clId="{46D90D51-C83D-46F2-BEA4-582BAAF1827C}" dt="2026-02-12T10:34:28.479" v="9" actId="478"/>
          <ac:picMkLst>
            <pc:docMk/>
            <pc:sldMk cId="277864240" sldId="409"/>
            <ac:picMk id="6" creationId="{71870DD6-7219-DCA9-DF81-38A0FB427805}"/>
          </ac:picMkLst>
        </pc:picChg>
        <pc:picChg chg="add mod">
          <ac:chgData name="Estefanía Romero Salinas" userId="56d769f3-c418-4b38-ad9a-cfe68f16542e" providerId="ADAL" clId="{46D90D51-C83D-46F2-BEA4-582BAAF1827C}" dt="2026-02-12T10:35:08.043" v="14" actId="1076"/>
          <ac:picMkLst>
            <pc:docMk/>
            <pc:sldMk cId="277864240" sldId="409"/>
            <ac:picMk id="11" creationId="{EBB81A80-F142-73EB-784E-AAD12D6A95DB}"/>
          </ac:picMkLst>
        </pc:picChg>
        <pc:picChg chg="del">
          <ac:chgData name="Estefanía Romero Salinas" userId="56d769f3-c418-4b38-ad9a-cfe68f16542e" providerId="ADAL" clId="{46D90D51-C83D-46F2-BEA4-582BAAF1827C}" dt="2026-02-12T10:42:14.094" v="25" actId="478"/>
          <ac:picMkLst>
            <pc:docMk/>
            <pc:sldMk cId="277864240" sldId="409"/>
            <ac:picMk id="24" creationId="{A8CAAD75-EBA2-E104-2D0D-FBA4C809D1DA}"/>
          </ac:picMkLst>
        </pc:picChg>
        <pc:picChg chg="del">
          <ac:chgData name="Estefanía Romero Salinas" userId="56d769f3-c418-4b38-ad9a-cfe68f16542e" providerId="ADAL" clId="{46D90D51-C83D-46F2-BEA4-582BAAF1827C}" dt="2026-02-12T10:42:15.053" v="26" actId="478"/>
          <ac:picMkLst>
            <pc:docMk/>
            <pc:sldMk cId="277864240" sldId="409"/>
            <ac:picMk id="45" creationId="{079F0695-9CD3-5870-564D-3047E0EC2315}"/>
          </ac:picMkLst>
        </pc:picChg>
        <pc:picChg chg="add mod">
          <ac:chgData name="Estefanía Romero Salinas" userId="56d769f3-c418-4b38-ad9a-cfe68f16542e" providerId="ADAL" clId="{46D90D51-C83D-46F2-BEA4-582BAAF1827C}" dt="2026-02-12T10:43:13.217" v="32"/>
          <ac:picMkLst>
            <pc:docMk/>
            <pc:sldMk cId="277864240" sldId="409"/>
            <ac:picMk id="57" creationId="{CFEFDFA9-EFB6-07F2-A3A4-5FE2AFC29782}"/>
          </ac:picMkLst>
        </pc:picChg>
        <pc:picChg chg="add mod">
          <ac:chgData name="Estefanía Romero Salinas" userId="56d769f3-c418-4b38-ad9a-cfe68f16542e" providerId="ADAL" clId="{46D90D51-C83D-46F2-BEA4-582BAAF1827C}" dt="2026-02-12T10:43:13.217" v="32"/>
          <ac:picMkLst>
            <pc:docMk/>
            <pc:sldMk cId="277864240" sldId="409"/>
            <ac:picMk id="58" creationId="{D4740E04-1028-E22B-82A2-8A6B84EE177E}"/>
          </ac:picMkLst>
        </pc:picChg>
        <pc:picChg chg="add mod">
          <ac:chgData name="Estefanía Romero Salinas" userId="56d769f3-c418-4b38-ad9a-cfe68f16542e" providerId="ADAL" clId="{46D90D51-C83D-46F2-BEA4-582BAAF1827C}" dt="2026-02-12T10:44:05.732" v="38" actId="1076"/>
          <ac:picMkLst>
            <pc:docMk/>
            <pc:sldMk cId="277864240" sldId="409"/>
            <ac:picMk id="69" creationId="{AB00DD13-57FE-C77A-184A-E32A8D9115D6}"/>
          </ac:picMkLst>
        </pc:picChg>
        <pc:picChg chg="add mod">
          <ac:chgData name="Estefanía Romero Salinas" userId="56d769f3-c418-4b38-ad9a-cfe68f16542e" providerId="ADAL" clId="{46D90D51-C83D-46F2-BEA4-582BAAF1827C}" dt="2026-02-12T10:44:27.962" v="42"/>
          <ac:picMkLst>
            <pc:docMk/>
            <pc:sldMk cId="277864240" sldId="409"/>
            <ac:picMk id="70" creationId="{C7DA5E4B-46FD-795D-AAF8-527AFF8A716C}"/>
          </ac:picMkLst>
        </pc:picChg>
        <pc:picChg chg="add del mod">
          <ac:chgData name="Estefanía Romero Salinas" userId="56d769f3-c418-4b38-ad9a-cfe68f16542e" providerId="ADAL" clId="{46D90D51-C83D-46F2-BEA4-582BAAF1827C}" dt="2026-02-12T10:44:38.421" v="44" actId="478"/>
          <ac:picMkLst>
            <pc:docMk/>
            <pc:sldMk cId="277864240" sldId="409"/>
            <ac:picMk id="71" creationId="{12A1C76E-1769-D8AA-468F-5D5BE1C58B82}"/>
          </ac:picMkLst>
        </pc:picChg>
        <pc:picChg chg="add mod">
          <ac:chgData name="Estefanía Romero Salinas" userId="56d769f3-c418-4b38-ad9a-cfe68f16542e" providerId="ADAL" clId="{46D90D51-C83D-46F2-BEA4-582BAAF1827C}" dt="2026-02-12T10:45:16.803" v="51" actId="1076"/>
          <ac:picMkLst>
            <pc:docMk/>
            <pc:sldMk cId="277864240" sldId="409"/>
            <ac:picMk id="80" creationId="{6ED50AAF-830C-D127-DD83-CE27BE6D09FD}"/>
          </ac:picMkLst>
        </pc:picChg>
        <pc:picChg chg="add mod">
          <ac:chgData name="Estefanía Romero Salinas" userId="56d769f3-c418-4b38-ad9a-cfe68f16542e" providerId="ADAL" clId="{46D90D51-C83D-46F2-BEA4-582BAAF1827C}" dt="2026-02-12T10:45:27.524" v="53"/>
          <ac:picMkLst>
            <pc:docMk/>
            <pc:sldMk cId="277864240" sldId="409"/>
            <ac:picMk id="81" creationId="{9BBB4B05-A19E-FE9C-A114-208848843E8F}"/>
          </ac:picMkLst>
        </pc:picChg>
        <pc:picChg chg="add mod">
          <ac:chgData name="Estefanía Romero Salinas" userId="56d769f3-c418-4b38-ad9a-cfe68f16542e" providerId="ADAL" clId="{46D90D51-C83D-46F2-BEA4-582BAAF1827C}" dt="2026-02-12T10:48:25.821" v="61"/>
          <ac:picMkLst>
            <pc:docMk/>
            <pc:sldMk cId="277864240" sldId="409"/>
            <ac:picMk id="85" creationId="{AD0FEFB9-95C5-1DF4-B600-304B4FCA186B}"/>
          </ac:picMkLst>
        </pc:picChg>
        <pc:picChg chg="add mod">
          <ac:chgData name="Estefanía Romero Salinas" userId="56d769f3-c418-4b38-ad9a-cfe68f16542e" providerId="ADAL" clId="{46D90D51-C83D-46F2-BEA4-582BAAF1827C}" dt="2026-02-12T10:48:41.364" v="63" actId="1076"/>
          <ac:picMkLst>
            <pc:docMk/>
            <pc:sldMk cId="277864240" sldId="409"/>
            <ac:picMk id="86" creationId="{077CCE95-7EA0-E54A-6252-82F7CF47883C}"/>
          </ac:picMkLst>
        </pc:picChg>
      </pc:sldChg>
      <pc:sldChg chg="del">
        <pc:chgData name="Estefanía Romero Salinas" userId="56d769f3-c418-4b38-ad9a-cfe68f16542e" providerId="ADAL" clId="{46D90D51-C83D-46F2-BEA4-582BAAF1827C}" dt="2026-02-13T12:48:24.149" v="157" actId="47"/>
        <pc:sldMkLst>
          <pc:docMk/>
          <pc:sldMk cId="2626273749" sldId="411"/>
        </pc:sldMkLst>
      </pc:sldChg>
      <pc:sldChg chg="del">
        <pc:chgData name="Estefanía Romero Salinas" userId="56d769f3-c418-4b38-ad9a-cfe68f16542e" providerId="ADAL" clId="{46D90D51-C83D-46F2-BEA4-582BAAF1827C}" dt="2026-02-13T12:48:28.943" v="161" actId="47"/>
        <pc:sldMkLst>
          <pc:docMk/>
          <pc:sldMk cId="725693980" sldId="414"/>
        </pc:sldMkLst>
      </pc:sldChg>
      <pc:sldChg chg="del">
        <pc:chgData name="Estefanía Romero Salinas" userId="56d769f3-c418-4b38-ad9a-cfe68f16542e" providerId="ADAL" clId="{46D90D51-C83D-46F2-BEA4-582BAAF1827C}" dt="2026-02-13T12:48:30.126" v="162" actId="47"/>
        <pc:sldMkLst>
          <pc:docMk/>
          <pc:sldMk cId="1886983413" sldId="415"/>
        </pc:sldMkLst>
      </pc:sldChg>
      <pc:sldChg chg="del">
        <pc:chgData name="Estefanía Romero Salinas" userId="56d769f3-c418-4b38-ad9a-cfe68f16542e" providerId="ADAL" clId="{46D90D51-C83D-46F2-BEA4-582BAAF1827C}" dt="2026-02-13T12:48:27.512" v="160" actId="47"/>
        <pc:sldMkLst>
          <pc:docMk/>
          <pc:sldMk cId="1330399743" sldId="416"/>
        </pc:sldMkLst>
      </pc:sldChg>
      <pc:sldChg chg="del">
        <pc:chgData name="Estefanía Romero Salinas" userId="56d769f3-c418-4b38-ad9a-cfe68f16542e" providerId="ADAL" clId="{46D90D51-C83D-46F2-BEA4-582BAAF1827C}" dt="2026-02-13T12:48:25.384" v="158" actId="47"/>
        <pc:sldMkLst>
          <pc:docMk/>
          <pc:sldMk cId="2800817400" sldId="417"/>
        </pc:sldMkLst>
      </pc:sldChg>
      <pc:sldChg chg="add">
        <pc:chgData name="Estefanía Romero Salinas" userId="56d769f3-c418-4b38-ad9a-cfe68f16542e" providerId="ADAL" clId="{46D90D51-C83D-46F2-BEA4-582BAAF1827C}" dt="2026-02-12T10:33:41.578" v="0" actId="2890"/>
        <pc:sldMkLst>
          <pc:docMk/>
          <pc:sldMk cId="2912213788" sldId="418"/>
        </pc:sldMkLst>
      </pc:sldChg>
      <pc:sldChg chg="mod modShow modNotesTx">
        <pc:chgData name="Estefanía Romero Salinas" userId="56d769f3-c418-4b38-ad9a-cfe68f16542e" providerId="ADAL" clId="{46D90D51-C83D-46F2-BEA4-582BAAF1827C}" dt="2026-02-12T10:55:06.619" v="152" actId="20577"/>
        <pc:sldMkLst>
          <pc:docMk/>
          <pc:sldMk cId="2912213788" sldId="419"/>
        </pc:sldMkLst>
      </pc:sldChg>
      <pc:sldChg chg="add del">
        <pc:chgData name="Estefanía Romero Salinas" userId="56d769f3-c418-4b38-ad9a-cfe68f16542e" providerId="ADAL" clId="{46D90D51-C83D-46F2-BEA4-582BAAF1827C}" dt="2026-02-13T12:49:13.359" v="231" actId="47"/>
        <pc:sldMkLst>
          <pc:docMk/>
          <pc:sldMk cId="3559972766" sldId="420"/>
        </pc:sldMkLst>
      </pc:sldChg>
      <pc:sldChg chg="addSp delSp modSp add del mod ord">
        <pc:chgData name="Estefanía Romero Salinas" userId="56d769f3-c418-4b38-ad9a-cfe68f16542e" providerId="ADAL" clId="{46D90D51-C83D-46F2-BEA4-582BAAF1827C}" dt="2026-02-13T12:49:14.253" v="232" actId="47"/>
        <pc:sldMkLst>
          <pc:docMk/>
          <pc:sldMk cId="3340272780" sldId="421"/>
        </pc:sldMkLst>
        <pc:spChg chg="mod">
          <ac:chgData name="Estefanía Romero Salinas" userId="56d769f3-c418-4b38-ad9a-cfe68f16542e" providerId="ADAL" clId="{46D90D51-C83D-46F2-BEA4-582BAAF1827C}" dt="2026-02-12T10:50:39.266" v="74" actId="20577"/>
          <ac:spMkLst>
            <pc:docMk/>
            <pc:sldMk cId="3340272780" sldId="421"/>
            <ac:spMk id="2" creationId="{C2ED76BE-6602-1DA2-0CDA-57321C89E97D}"/>
          </ac:spMkLst>
        </pc:spChg>
        <pc:spChg chg="add mod">
          <ac:chgData name="Estefanía Romero Salinas" userId="56d769f3-c418-4b38-ad9a-cfe68f16542e" providerId="ADAL" clId="{46D90D51-C83D-46F2-BEA4-582BAAF1827C}" dt="2026-02-12T10:51:05.642" v="78" actId="1076"/>
          <ac:spMkLst>
            <pc:docMk/>
            <pc:sldMk cId="3340272780" sldId="421"/>
            <ac:spMk id="3" creationId="{979A7D0F-46E4-3A2B-CA3D-F326F4F3FBC9}"/>
          </ac:spMkLst>
        </pc:spChg>
        <pc:spChg chg="add mod">
          <ac:chgData name="Estefanía Romero Salinas" userId="56d769f3-c418-4b38-ad9a-cfe68f16542e" providerId="ADAL" clId="{46D90D51-C83D-46F2-BEA4-582BAAF1827C}" dt="2026-02-12T10:51:19.761" v="81"/>
          <ac:spMkLst>
            <pc:docMk/>
            <pc:sldMk cId="3340272780" sldId="421"/>
            <ac:spMk id="5" creationId="{A91ADC5B-2BC8-F0BF-8CAE-E844F62E56A0}"/>
          </ac:spMkLst>
        </pc:spChg>
        <pc:spChg chg="add mod">
          <ac:chgData name="Estefanía Romero Salinas" userId="56d769f3-c418-4b38-ad9a-cfe68f16542e" providerId="ADAL" clId="{46D90D51-C83D-46F2-BEA4-582BAAF1827C}" dt="2026-02-12T10:51:19.761" v="81"/>
          <ac:spMkLst>
            <pc:docMk/>
            <pc:sldMk cId="3340272780" sldId="421"/>
            <ac:spMk id="6" creationId="{D37389A3-E781-BB85-AC98-B5988CEA6EA7}"/>
          </ac:spMkLst>
        </pc:spChg>
        <pc:spChg chg="add mod">
          <ac:chgData name="Estefanía Romero Salinas" userId="56d769f3-c418-4b38-ad9a-cfe68f16542e" providerId="ADAL" clId="{46D90D51-C83D-46F2-BEA4-582BAAF1827C}" dt="2026-02-12T10:51:41.290" v="84" actId="255"/>
          <ac:spMkLst>
            <pc:docMk/>
            <pc:sldMk cId="3340272780" sldId="421"/>
            <ac:spMk id="7" creationId="{A671597A-8EB8-6055-AC9F-70A9A7B600E1}"/>
          </ac:spMkLst>
        </pc:spChg>
        <pc:spChg chg="add mod">
          <ac:chgData name="Estefanía Romero Salinas" userId="56d769f3-c418-4b38-ad9a-cfe68f16542e" providerId="ADAL" clId="{46D90D51-C83D-46F2-BEA4-582BAAF1827C}" dt="2026-02-12T10:51:41.290" v="84" actId="255"/>
          <ac:spMkLst>
            <pc:docMk/>
            <pc:sldMk cId="3340272780" sldId="421"/>
            <ac:spMk id="8" creationId="{14342616-6964-F3A0-3B96-30312117A2F4}"/>
          </ac:spMkLst>
        </pc:spChg>
        <pc:spChg chg="add mod">
          <ac:chgData name="Estefanía Romero Salinas" userId="56d769f3-c418-4b38-ad9a-cfe68f16542e" providerId="ADAL" clId="{46D90D51-C83D-46F2-BEA4-582BAAF1827C}" dt="2026-02-12T10:51:55.988" v="87" actId="1076"/>
          <ac:spMkLst>
            <pc:docMk/>
            <pc:sldMk cId="3340272780" sldId="421"/>
            <ac:spMk id="9" creationId="{E83D0876-3FB3-BD5E-7253-87F2C4DB32E9}"/>
          </ac:spMkLst>
        </pc:spChg>
        <pc:spChg chg="add mod">
          <ac:chgData name="Estefanía Romero Salinas" userId="56d769f3-c418-4b38-ad9a-cfe68f16542e" providerId="ADAL" clId="{46D90D51-C83D-46F2-BEA4-582BAAF1827C}" dt="2026-02-12T10:51:55.988" v="87" actId="1076"/>
          <ac:spMkLst>
            <pc:docMk/>
            <pc:sldMk cId="3340272780" sldId="421"/>
            <ac:spMk id="10" creationId="{677ED845-F7C3-C838-C249-98D7C69F8330}"/>
          </ac:spMkLst>
        </pc:spChg>
        <pc:spChg chg="add mod">
          <ac:chgData name="Estefanía Romero Salinas" userId="56d769f3-c418-4b38-ad9a-cfe68f16542e" providerId="ADAL" clId="{46D90D51-C83D-46F2-BEA4-582BAAF1827C}" dt="2026-02-12T10:52:20.870" v="92" actId="1076"/>
          <ac:spMkLst>
            <pc:docMk/>
            <pc:sldMk cId="3340272780" sldId="421"/>
            <ac:spMk id="13" creationId="{87037E61-7F41-FE61-C59A-30B5DA6DD006}"/>
          </ac:spMkLst>
        </pc:spChg>
        <pc:spChg chg="del">
          <ac:chgData name="Estefanía Romero Salinas" userId="56d769f3-c418-4b38-ad9a-cfe68f16542e" providerId="ADAL" clId="{46D90D51-C83D-46F2-BEA4-582BAAF1827C}" dt="2026-02-12T10:50:52.618" v="75" actId="478"/>
          <ac:spMkLst>
            <pc:docMk/>
            <pc:sldMk cId="3340272780" sldId="421"/>
            <ac:spMk id="66" creationId="{347C982A-531D-1D6C-71A4-1417DA37319F}"/>
          </ac:spMkLst>
        </pc:spChg>
        <pc:spChg chg="del">
          <ac:chgData name="Estefanía Romero Salinas" userId="56d769f3-c418-4b38-ad9a-cfe68f16542e" providerId="ADAL" clId="{46D90D51-C83D-46F2-BEA4-582BAAF1827C}" dt="2026-02-12T10:50:52.618" v="75" actId="478"/>
          <ac:spMkLst>
            <pc:docMk/>
            <pc:sldMk cId="3340272780" sldId="421"/>
            <ac:spMk id="67" creationId="{41AFEA83-1BB1-EAC6-FA86-5A2CCA8413B8}"/>
          </ac:spMkLst>
        </pc:spChg>
        <pc:spChg chg="del">
          <ac:chgData name="Estefanía Romero Salinas" userId="56d769f3-c418-4b38-ad9a-cfe68f16542e" providerId="ADAL" clId="{46D90D51-C83D-46F2-BEA4-582BAAF1827C}" dt="2026-02-12T10:50:52.618" v="75" actId="478"/>
          <ac:spMkLst>
            <pc:docMk/>
            <pc:sldMk cId="3340272780" sldId="421"/>
            <ac:spMk id="68" creationId="{CE6CF415-B92B-6B8A-FEDB-86251FF40897}"/>
          </ac:spMkLst>
        </pc:spChg>
        <pc:spChg chg="del">
          <ac:chgData name="Estefanía Romero Salinas" userId="56d769f3-c418-4b38-ad9a-cfe68f16542e" providerId="ADAL" clId="{46D90D51-C83D-46F2-BEA4-582BAAF1827C}" dt="2026-02-12T10:51:09.821" v="79" actId="478"/>
          <ac:spMkLst>
            <pc:docMk/>
            <pc:sldMk cId="3340272780" sldId="421"/>
            <ac:spMk id="73" creationId="{1A5EC25C-3F5E-3335-ADB1-D33E67281D7A}"/>
          </ac:spMkLst>
        </pc:spChg>
        <pc:spChg chg="del">
          <ac:chgData name="Estefanía Romero Salinas" userId="56d769f3-c418-4b38-ad9a-cfe68f16542e" providerId="ADAL" clId="{46D90D51-C83D-46F2-BEA4-582BAAF1827C}" dt="2026-02-12T10:51:09.821" v="79" actId="478"/>
          <ac:spMkLst>
            <pc:docMk/>
            <pc:sldMk cId="3340272780" sldId="421"/>
            <ac:spMk id="74" creationId="{B948098D-172E-2A75-5F4D-C3163AEE5FCA}"/>
          </ac:spMkLst>
        </pc:spChg>
        <pc:spChg chg="del">
          <ac:chgData name="Estefanía Romero Salinas" userId="56d769f3-c418-4b38-ad9a-cfe68f16542e" providerId="ADAL" clId="{46D90D51-C83D-46F2-BEA4-582BAAF1827C}" dt="2026-02-12T10:51:09.821" v="79" actId="478"/>
          <ac:spMkLst>
            <pc:docMk/>
            <pc:sldMk cId="3340272780" sldId="421"/>
            <ac:spMk id="75" creationId="{14837FAA-486D-9F7D-E49B-A5859CB54DA0}"/>
          </ac:spMkLst>
        </pc:spChg>
        <pc:spChg chg="del">
          <ac:chgData name="Estefanía Romero Salinas" userId="56d769f3-c418-4b38-ad9a-cfe68f16542e" providerId="ADAL" clId="{46D90D51-C83D-46F2-BEA4-582BAAF1827C}" dt="2026-02-12T10:51:13.293" v="80" actId="478"/>
          <ac:spMkLst>
            <pc:docMk/>
            <pc:sldMk cId="3340272780" sldId="421"/>
            <ac:spMk id="83" creationId="{CC27F02D-EFD1-1AC6-50F8-DF4713670583}"/>
          </ac:spMkLst>
        </pc:spChg>
        <pc:spChg chg="del">
          <ac:chgData name="Estefanía Romero Salinas" userId="56d769f3-c418-4b38-ad9a-cfe68f16542e" providerId="ADAL" clId="{46D90D51-C83D-46F2-BEA4-582BAAF1827C}" dt="2026-02-12T10:51:13.293" v="80" actId="478"/>
          <ac:spMkLst>
            <pc:docMk/>
            <pc:sldMk cId="3340272780" sldId="421"/>
            <ac:spMk id="84" creationId="{FDA0F9D2-F3C9-3317-5DB9-7DB661563A74}"/>
          </ac:spMkLst>
        </pc:spChg>
        <pc:spChg chg="del">
          <ac:chgData name="Estefanía Romero Salinas" userId="56d769f3-c418-4b38-ad9a-cfe68f16542e" providerId="ADAL" clId="{46D90D51-C83D-46F2-BEA4-582BAAF1827C}" dt="2026-02-12T10:51:13.293" v="80" actId="478"/>
          <ac:spMkLst>
            <pc:docMk/>
            <pc:sldMk cId="3340272780" sldId="421"/>
            <ac:spMk id="88" creationId="{D9FFFF95-6C7F-BDA2-492A-11EE05419F29}"/>
          </ac:spMkLst>
        </pc:spChg>
        <pc:graphicFrameChg chg="del">
          <ac:chgData name="Estefanía Romero Salinas" userId="56d769f3-c418-4b38-ad9a-cfe68f16542e" providerId="ADAL" clId="{46D90D51-C83D-46F2-BEA4-582BAAF1827C}" dt="2026-02-12T10:52:06.038" v="89" actId="478"/>
          <ac:graphicFrameMkLst>
            <pc:docMk/>
            <pc:sldMk cId="3340272780" sldId="421"/>
            <ac:graphicFrameMk id="14" creationId="{D75893E7-7715-CAE5-E8A1-D31E63A26ADA}"/>
          </ac:graphicFrameMkLst>
        </pc:graphicFrameChg>
        <pc:picChg chg="add mod">
          <ac:chgData name="Estefanía Romero Salinas" userId="56d769f3-c418-4b38-ad9a-cfe68f16542e" providerId="ADAL" clId="{46D90D51-C83D-46F2-BEA4-582BAAF1827C}" dt="2026-02-12T10:51:19.761" v="81"/>
          <ac:picMkLst>
            <pc:docMk/>
            <pc:sldMk cId="3340272780" sldId="421"/>
            <ac:picMk id="4" creationId="{3A323D84-C26F-8676-9790-2C4A046C1077}"/>
          </ac:picMkLst>
        </pc:picChg>
        <pc:picChg chg="add mod">
          <ac:chgData name="Estefanía Romero Salinas" userId="56d769f3-c418-4b38-ad9a-cfe68f16542e" providerId="ADAL" clId="{46D90D51-C83D-46F2-BEA4-582BAAF1827C}" dt="2026-02-12T10:52:00.021" v="88"/>
          <ac:picMkLst>
            <pc:docMk/>
            <pc:sldMk cId="3340272780" sldId="421"/>
            <ac:picMk id="11" creationId="{7555958C-26EE-492B-2832-05611A065F8B}"/>
          </ac:picMkLst>
        </pc:picChg>
      </pc:sldChg>
      <pc:sldChg chg="add del">
        <pc:chgData name="Estefanía Romero Salinas" userId="56d769f3-c418-4b38-ad9a-cfe68f16542e" providerId="ADAL" clId="{46D90D51-C83D-46F2-BEA4-582BAAF1827C}" dt="2026-02-13T12:49:15.191" v="233" actId="47"/>
        <pc:sldMkLst>
          <pc:docMk/>
          <pc:sldMk cId="1640460202" sldId="422"/>
        </pc:sldMkLst>
      </pc:sldChg>
      <pc:sldChg chg="del">
        <pc:chgData name="Estefanía Romero Salinas" userId="56d769f3-c418-4b38-ad9a-cfe68f16542e" providerId="ADAL" clId="{46D90D51-C83D-46F2-BEA4-582BAAF1827C}" dt="2026-02-13T12:48:33.723" v="165" actId="47"/>
        <pc:sldMkLst>
          <pc:docMk/>
          <pc:sldMk cId="3613472656" sldId="423"/>
        </pc:sldMkLst>
      </pc:sldChg>
      <pc:sldChg chg="add del">
        <pc:chgData name="Estefanía Romero Salinas" userId="56d769f3-c418-4b38-ad9a-cfe68f16542e" providerId="ADAL" clId="{46D90D51-C83D-46F2-BEA4-582BAAF1827C}" dt="2026-02-13T12:49:16.291" v="234" actId="47"/>
        <pc:sldMkLst>
          <pc:docMk/>
          <pc:sldMk cId="4253071364" sldId="424"/>
        </pc:sldMkLst>
      </pc:sldChg>
      <pc:sldChg chg="del ord">
        <pc:chgData name="Estefanía Romero Salinas" userId="56d769f3-c418-4b38-ad9a-cfe68f16542e" providerId="ADAL" clId="{46D90D51-C83D-46F2-BEA4-582BAAF1827C}" dt="2026-02-13T12:48:22.178" v="155" actId="47"/>
        <pc:sldMkLst>
          <pc:docMk/>
          <pc:sldMk cId="4282730311" sldId="425"/>
        </pc:sldMkLst>
      </pc:sldChg>
      <pc:sldChg chg="del">
        <pc:chgData name="Estefanía Romero Salinas" userId="56d769f3-c418-4b38-ad9a-cfe68f16542e" providerId="ADAL" clId="{46D90D51-C83D-46F2-BEA4-582BAAF1827C}" dt="2026-02-13T12:48:23.155" v="156" actId="47"/>
        <pc:sldMkLst>
          <pc:docMk/>
          <pc:sldMk cId="2431059531" sldId="428"/>
        </pc:sldMkLst>
      </pc:sldChg>
      <pc:sldChg chg="add del">
        <pc:chgData name="Estefanía Romero Salinas" userId="56d769f3-c418-4b38-ad9a-cfe68f16542e" providerId="ADAL" clId="{46D90D51-C83D-46F2-BEA4-582BAAF1827C}" dt="2026-02-13T12:49:17.428" v="235" actId="47"/>
        <pc:sldMkLst>
          <pc:docMk/>
          <pc:sldMk cId="1526246683" sldId="430"/>
        </pc:sldMkLst>
      </pc:sldChg>
      <pc:sldMasterChg chg="addSldLayout delSldLayout">
        <pc:chgData name="Estefanía Romero Salinas" userId="56d769f3-c418-4b38-ad9a-cfe68f16542e" providerId="ADAL" clId="{46D90D51-C83D-46F2-BEA4-582BAAF1827C}" dt="2026-02-13T12:49:17.428" v="235" actId="47"/>
        <pc:sldMasterMkLst>
          <pc:docMk/>
          <pc:sldMasterMk cId="2056641330" sldId="2147483721"/>
        </pc:sldMasterMkLst>
        <pc:sldLayoutChg chg="add del">
          <pc:chgData name="Estefanía Romero Salinas" userId="56d769f3-c418-4b38-ad9a-cfe68f16542e" providerId="ADAL" clId="{46D90D51-C83D-46F2-BEA4-582BAAF1827C}" dt="2026-02-13T12:49:17.428" v="235" actId="47"/>
          <pc:sldLayoutMkLst>
            <pc:docMk/>
            <pc:sldMasterMk cId="2056641330" sldId="2147483721"/>
            <pc:sldLayoutMk cId="1736467489" sldId="2147483762"/>
          </pc:sldLayoutMkLst>
        </pc:sldLayoutChg>
      </pc:sldMasterChg>
    </pc:docChg>
  </pc:docChgLst>
  <pc:docChgLst>
    <pc:chgData name="Estefanía Romero Salinas" userId="S::estefania.romero@stratesys-ts.com::56d769f3-c418-4b38-ad9a-cfe68f16542e" providerId="AD" clId="Web-{95A457E3-3C4D-B110-DB04-F87E6D402C77}"/>
    <pc:docChg chg="addSld delSld modSld">
      <pc:chgData name="Estefanía Romero Salinas" userId="S::estefania.romero@stratesys-ts.com::56d769f3-c418-4b38-ad9a-cfe68f16542e" providerId="AD" clId="Web-{95A457E3-3C4D-B110-DB04-F87E6D402C77}" dt="2026-02-05T11:42:49.631" v="33"/>
      <pc:docMkLst>
        <pc:docMk/>
      </pc:docMkLst>
      <pc:sldChg chg="modSp">
        <pc:chgData name="Estefanía Romero Salinas" userId="S::estefania.romero@stratesys-ts.com::56d769f3-c418-4b38-ad9a-cfe68f16542e" providerId="AD" clId="Web-{95A457E3-3C4D-B110-DB04-F87E6D402C77}" dt="2026-02-05T11:03:04.099" v="0" actId="20577"/>
        <pc:sldMkLst>
          <pc:docMk/>
          <pc:sldMk cId="1295453820" sldId="408"/>
        </pc:sldMkLst>
        <pc:spChg chg="mod">
          <ac:chgData name="Estefanía Romero Salinas" userId="S::estefania.romero@stratesys-ts.com::56d769f3-c418-4b38-ad9a-cfe68f16542e" providerId="AD" clId="Web-{95A457E3-3C4D-B110-DB04-F87E6D402C77}" dt="2026-02-05T11:03:04.099" v="0" actId="20577"/>
          <ac:spMkLst>
            <pc:docMk/>
            <pc:sldMk cId="1295453820" sldId="408"/>
            <ac:spMk id="5" creationId="{6C93FDE1-EFEC-D4D2-FFA3-39567A950E39}"/>
          </ac:spMkLst>
        </pc:spChg>
      </pc:sldChg>
    </pc:docChg>
  </pc:docChgLst>
  <pc:docChgLst>
    <pc:chgData name="Manuel Marrón Cascudo" userId="S::manuel.marron@stratesys-ts.com::620aeb60-585d-4784-be1a-938e45fdef7a" providerId="AD" clId="Web-{5DEB952F-A041-1CEE-40C5-7C61A8D7FD93}"/>
    <pc:docChg chg="addSld modSld">
      <pc:chgData name="Manuel Marrón Cascudo" userId="S::manuel.marron@stratesys-ts.com::620aeb60-585d-4784-be1a-938e45fdef7a" providerId="AD" clId="Web-{5DEB952F-A041-1CEE-40C5-7C61A8D7FD93}" dt="2026-02-13T09:48:39.429" v="58"/>
      <pc:docMkLst>
        <pc:docMk/>
      </pc:docMkLst>
      <pc:sldChg chg="modSp">
        <pc:chgData name="Manuel Marrón Cascudo" userId="S::manuel.marron@stratesys-ts.com::620aeb60-585d-4784-be1a-938e45fdef7a" providerId="AD" clId="Web-{5DEB952F-A041-1CEE-40C5-7C61A8D7FD93}" dt="2026-02-13T09:41:09.395" v="57" actId="14100"/>
        <pc:sldMkLst>
          <pc:docMk/>
          <pc:sldMk cId="4282730311" sldId="425"/>
        </pc:sldMkLst>
        <pc:spChg chg="mod">
          <ac:chgData name="Manuel Marrón Cascudo" userId="S::manuel.marron@stratesys-ts.com::620aeb60-585d-4784-be1a-938e45fdef7a" providerId="AD" clId="Web-{5DEB952F-A041-1CEE-40C5-7C61A8D7FD93}" dt="2026-02-13T09:34:47.493" v="35" actId="1076"/>
          <ac:spMkLst>
            <pc:docMk/>
            <pc:sldMk cId="4282730311" sldId="425"/>
            <ac:spMk id="5" creationId="{49BDCE4D-76F8-BEF3-467F-D49938446D4F}"/>
          </ac:spMkLst>
        </pc:spChg>
        <pc:spChg chg="mod">
          <ac:chgData name="Manuel Marrón Cascudo" userId="S::manuel.marron@stratesys-ts.com::620aeb60-585d-4784-be1a-938e45fdef7a" providerId="AD" clId="Web-{5DEB952F-A041-1CEE-40C5-7C61A8D7FD93}" dt="2026-02-13T09:41:09.395" v="57" actId="14100"/>
          <ac:spMkLst>
            <pc:docMk/>
            <pc:sldMk cId="4282730311" sldId="425"/>
            <ac:spMk id="6" creationId="{04AABB26-50BF-AA52-10D5-E36F38346D9A}"/>
          </ac:spMkLst>
        </pc:spChg>
        <pc:graphicFrameChg chg="mod modGraphic">
          <ac:chgData name="Manuel Marrón Cascudo" userId="S::manuel.marron@stratesys-ts.com::620aeb60-585d-4784-be1a-938e45fdef7a" providerId="AD" clId="Web-{5DEB952F-A041-1CEE-40C5-7C61A8D7FD93}" dt="2026-02-13T09:40:01.284" v="45"/>
          <ac:graphicFrameMkLst>
            <pc:docMk/>
            <pc:sldMk cId="4282730311" sldId="425"/>
            <ac:graphicFrameMk id="4" creationId="{53BA1C10-E0D7-72A0-45EC-897F2FCDAE84}"/>
          </ac:graphicFrameMkLst>
        </pc:graphicFrameChg>
      </pc:sldChg>
      <pc:sldChg chg="add replId">
        <pc:chgData name="Manuel Marrón Cascudo" userId="S::manuel.marron@stratesys-ts.com::620aeb60-585d-4784-be1a-938e45fdef7a" providerId="AD" clId="Web-{5DEB952F-A041-1CEE-40C5-7C61A8D7FD93}" dt="2026-02-13T09:48:39.429" v="58"/>
        <pc:sldMkLst>
          <pc:docMk/>
          <pc:sldMk cId="2142258618" sldId="426"/>
        </pc:sldMkLst>
      </pc:sldChg>
    </pc:docChg>
  </pc:docChgLst>
  <pc:docChgLst>
    <pc:chgData name="Verónica Ferrero Quílez" userId="8d4d3600-b679-474a-a356-1209a71cd222" providerId="ADAL" clId="{B2EC3E37-D321-4450-9711-39ADEBB64D4C}"/>
    <pc:docChg chg="undo custSel addSld delSld modSld sldOrd">
      <pc:chgData name="Verónica Ferrero Quílez" userId="8d4d3600-b679-474a-a356-1209a71cd222" providerId="ADAL" clId="{B2EC3E37-D321-4450-9711-39ADEBB64D4C}" dt="2026-02-13T12:42:32.866" v="331" actId="1076"/>
      <pc:docMkLst>
        <pc:docMk/>
      </pc:docMkLst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4049064518" sldId="382"/>
        </pc:sldMkLst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284578372" sldId="391"/>
        </pc:sldMkLst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130137317" sldId="392"/>
        </pc:sldMkLst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2158313899" sldId="393"/>
        </pc:sldMkLst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3303934026" sldId="395"/>
        </pc:sldMkLst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4239513617" sldId="397"/>
        </pc:sldMkLst>
      </pc:sldChg>
      <pc:sldChg chg="addSp delSp modSp mod ord">
        <pc:chgData name="Verónica Ferrero Quílez" userId="8d4d3600-b679-474a-a356-1209a71cd222" providerId="ADAL" clId="{B2EC3E37-D321-4450-9711-39ADEBB64D4C}" dt="2026-02-13T12:42:32.866" v="331" actId="1076"/>
        <pc:sldMkLst>
          <pc:docMk/>
          <pc:sldMk cId="2762945692" sldId="398"/>
        </pc:sldMkLst>
        <pc:spChg chg="add del mod">
          <ac:chgData name="Verónica Ferrero Quílez" userId="8d4d3600-b679-474a-a356-1209a71cd222" providerId="ADAL" clId="{B2EC3E37-D321-4450-9711-39ADEBB64D4C}" dt="2026-02-13T12:37:14.193" v="316" actId="478"/>
          <ac:spMkLst>
            <pc:docMk/>
            <pc:sldMk cId="2762945692" sldId="398"/>
            <ac:spMk id="2" creationId="{EBE726D7-F94A-6B3E-D3EE-D01C0A284695}"/>
          </ac:spMkLst>
        </pc:spChg>
        <pc:spChg chg="mod">
          <ac:chgData name="Verónica Ferrero Quílez" userId="8d4d3600-b679-474a-a356-1209a71cd222" providerId="ADAL" clId="{B2EC3E37-D321-4450-9711-39ADEBB64D4C}" dt="2026-02-13T08:01:10.601" v="272" actId="20577"/>
          <ac:spMkLst>
            <pc:docMk/>
            <pc:sldMk cId="2762945692" sldId="398"/>
            <ac:spMk id="5" creationId="{EA8B2F52-A892-B5C5-CC54-58EED7705500}"/>
          </ac:spMkLst>
        </pc:spChg>
        <pc:grpChg chg="mod">
          <ac:chgData name="Verónica Ferrero Quílez" userId="8d4d3600-b679-474a-a356-1209a71cd222" providerId="ADAL" clId="{B2EC3E37-D321-4450-9711-39ADEBB64D4C}" dt="2026-02-13T12:41:23.555" v="330" actId="962"/>
          <ac:grpSpMkLst>
            <pc:docMk/>
            <pc:sldMk cId="2762945692" sldId="398"/>
            <ac:grpSpMk id="11" creationId="{920057B5-2022-E2DF-5AB2-58C05FFB3B40}"/>
          </ac:grpSpMkLst>
        </pc:grpChg>
        <pc:picChg chg="mod">
          <ac:chgData name="Verónica Ferrero Quílez" userId="8d4d3600-b679-474a-a356-1209a71cd222" providerId="ADAL" clId="{B2EC3E37-D321-4450-9711-39ADEBB64D4C}" dt="2026-02-13T12:42:32.866" v="331" actId="1076"/>
          <ac:picMkLst>
            <pc:docMk/>
            <pc:sldMk cId="2762945692" sldId="398"/>
            <ac:picMk id="7" creationId="{288EBB90-3BAB-FF0A-80D3-069E775BBC0B}"/>
          </ac:picMkLst>
        </pc:picChg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1158565380" sldId="399"/>
        </pc:sldMkLst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1952843912" sldId="404"/>
        </pc:sldMkLst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3764054641" sldId="405"/>
        </pc:sldMkLst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1248059787" sldId="406"/>
        </pc:sldMkLst>
      </pc:sldChg>
      <pc:sldChg chg="mod modShow">
        <pc:chgData name="Verónica Ferrero Quílez" userId="8d4d3600-b679-474a-a356-1209a71cd222" providerId="ADAL" clId="{B2EC3E37-D321-4450-9711-39ADEBB64D4C}" dt="2026-02-13T08:00:50.864" v="251" actId="729"/>
        <pc:sldMkLst>
          <pc:docMk/>
          <pc:sldMk cId="2818454304" sldId="407"/>
        </pc:sldMkLst>
      </pc:sldChg>
      <pc:sldChg chg="addSp delSp modSp mod setBg">
        <pc:chgData name="Verónica Ferrero Quílez" userId="8d4d3600-b679-474a-a356-1209a71cd222" providerId="ADAL" clId="{B2EC3E37-D321-4450-9711-39ADEBB64D4C}" dt="2026-02-13T07:59:49.877" v="247"/>
        <pc:sldMkLst>
          <pc:docMk/>
          <pc:sldMk cId="277864240" sldId="409"/>
        </pc:sldMkLst>
        <pc:spChg chg="mod">
          <ac:chgData name="Verónica Ferrero Quílez" userId="8d4d3600-b679-474a-a356-1209a71cd222" providerId="ADAL" clId="{B2EC3E37-D321-4450-9711-39ADEBB64D4C}" dt="2026-02-13T07:55:30.738" v="240" actId="1076"/>
          <ac:spMkLst>
            <pc:docMk/>
            <pc:sldMk cId="277864240" sldId="409"/>
            <ac:spMk id="83" creationId="{77DEAA59-2D52-B77C-13D9-D32DE6BDDB5F}"/>
          </ac:spMkLst>
        </pc:spChg>
        <pc:spChg chg="mod">
          <ac:chgData name="Verónica Ferrero Quílez" userId="8d4d3600-b679-474a-a356-1209a71cd222" providerId="ADAL" clId="{B2EC3E37-D321-4450-9711-39ADEBB64D4C}" dt="2026-02-13T07:55:24.805" v="239" actId="1076"/>
          <ac:spMkLst>
            <pc:docMk/>
            <pc:sldMk cId="277864240" sldId="409"/>
            <ac:spMk id="84" creationId="{7C284227-641B-81C5-4CFE-4BE70387E79A}"/>
          </ac:spMkLst>
        </pc:spChg>
        <pc:picChg chg="add del mod">
          <ac:chgData name="Verónica Ferrero Quílez" userId="8d4d3600-b679-474a-a356-1209a71cd222" providerId="ADAL" clId="{B2EC3E37-D321-4450-9711-39ADEBB64D4C}" dt="2026-02-12T10:32:18.374" v="85" actId="478"/>
          <ac:picMkLst>
            <pc:docMk/>
            <pc:sldMk cId="277864240" sldId="409"/>
            <ac:picMk id="6" creationId="{2C880138-B535-EF4D-C1A1-4D080E1AEFAE}"/>
          </ac:picMkLst>
        </pc:picChg>
      </pc:sldChg>
      <pc:sldChg chg="addSp delSp modSp mod setBg">
        <pc:chgData name="Verónica Ferrero Quílez" userId="8d4d3600-b679-474a-a356-1209a71cd222" providerId="ADAL" clId="{B2EC3E37-D321-4450-9711-39ADEBB64D4C}" dt="2026-02-13T07:59:35.532" v="245"/>
        <pc:sldMkLst>
          <pc:docMk/>
          <pc:sldMk cId="889393276" sldId="410"/>
        </pc:sldMkLst>
        <pc:spChg chg="mod ord">
          <ac:chgData name="Verónica Ferrero Quílez" userId="8d4d3600-b679-474a-a356-1209a71cd222" providerId="ADAL" clId="{B2EC3E37-D321-4450-9711-39ADEBB64D4C}" dt="2026-02-07T18:33:05.058" v="83" actId="26606"/>
          <ac:spMkLst>
            <pc:docMk/>
            <pc:sldMk cId="889393276" sldId="410"/>
            <ac:spMk id="2" creationId="{113D4411-C8AC-C7CC-D989-5CCABAC146F9}"/>
          </ac:spMkLst>
        </pc:spChg>
        <pc:spChg chg="add">
          <ac:chgData name="Verónica Ferrero Quílez" userId="8d4d3600-b679-474a-a356-1209a71cd222" providerId="ADAL" clId="{B2EC3E37-D321-4450-9711-39ADEBB64D4C}" dt="2026-02-07T18:33:05.058" v="83" actId="26606"/>
          <ac:spMkLst>
            <pc:docMk/>
            <pc:sldMk cId="889393276" sldId="410"/>
            <ac:spMk id="37" creationId="{479833C7-FDE4-4657-B0B1-32BE833C2489}"/>
          </ac:spMkLst>
        </pc:spChg>
        <pc:spChg chg="add">
          <ac:chgData name="Verónica Ferrero Quílez" userId="8d4d3600-b679-474a-a356-1209a71cd222" providerId="ADAL" clId="{B2EC3E37-D321-4450-9711-39ADEBB64D4C}" dt="2026-02-07T18:33:05.058" v="83" actId="26606"/>
          <ac:spMkLst>
            <pc:docMk/>
            <pc:sldMk cId="889393276" sldId="410"/>
            <ac:spMk id="39" creationId="{0ABE7C0B-A2D9-4202-A524-532DA2E2D582}"/>
          </ac:spMkLst>
        </pc:spChg>
        <pc:picChg chg="add mod">
          <ac:chgData name="Verónica Ferrero Quílez" userId="8d4d3600-b679-474a-a356-1209a71cd222" providerId="ADAL" clId="{B2EC3E37-D321-4450-9711-39ADEBB64D4C}" dt="2026-02-07T18:33:05.058" v="83" actId="26606"/>
          <ac:picMkLst>
            <pc:docMk/>
            <pc:sldMk cId="889393276" sldId="410"/>
            <ac:picMk id="13" creationId="{106296DC-5BEE-034F-3FE1-4BBC272210AA}"/>
          </ac:picMkLst>
        </pc:picChg>
      </pc:sldChg>
      <pc:sldChg chg="modSp mod ord modShow">
        <pc:chgData name="Verónica Ferrero Quílez" userId="8d4d3600-b679-474a-a356-1209a71cd222" providerId="ADAL" clId="{B2EC3E37-D321-4450-9711-39ADEBB64D4C}" dt="2026-02-13T08:01:27.576" v="274"/>
        <pc:sldMkLst>
          <pc:docMk/>
          <pc:sldMk cId="2626273749" sldId="411"/>
        </pc:sldMkLst>
        <pc:spChg chg="mod">
          <ac:chgData name="Verónica Ferrero Quílez" userId="8d4d3600-b679-474a-a356-1209a71cd222" providerId="ADAL" clId="{B2EC3E37-D321-4450-9711-39ADEBB64D4C}" dt="2026-02-04T11:21:45.912" v="11" actId="20577"/>
          <ac:spMkLst>
            <pc:docMk/>
            <pc:sldMk cId="2626273749" sldId="411"/>
            <ac:spMk id="4" creationId="{933AE73A-5C30-2298-2338-7D714D955F33}"/>
          </ac:spMkLst>
        </pc:spChg>
      </pc:sldChg>
      <pc:sldChg chg="mod modShow">
        <pc:chgData name="Verónica Ferrero Quílez" userId="8d4d3600-b679-474a-a356-1209a71cd222" providerId="ADAL" clId="{B2EC3E37-D321-4450-9711-39ADEBB64D4C}" dt="2026-02-13T07:58:20.002" v="243" actId="729"/>
        <pc:sldMkLst>
          <pc:docMk/>
          <pc:sldMk cId="725693980" sldId="414"/>
        </pc:sldMkLst>
      </pc:sldChg>
      <pc:sldChg chg="mod modShow">
        <pc:chgData name="Verónica Ferrero Quílez" userId="8d4d3600-b679-474a-a356-1209a71cd222" providerId="ADAL" clId="{B2EC3E37-D321-4450-9711-39ADEBB64D4C}" dt="2026-02-13T07:58:22.044" v="244" actId="729"/>
        <pc:sldMkLst>
          <pc:docMk/>
          <pc:sldMk cId="1886983413" sldId="415"/>
        </pc:sldMkLst>
      </pc:sldChg>
      <pc:sldChg chg="mod modShow">
        <pc:chgData name="Verónica Ferrero Quílez" userId="8d4d3600-b679-474a-a356-1209a71cd222" providerId="ADAL" clId="{B2EC3E37-D321-4450-9711-39ADEBB64D4C}" dt="2026-02-13T07:58:16.813" v="242" actId="729"/>
        <pc:sldMkLst>
          <pc:docMk/>
          <pc:sldMk cId="1330399743" sldId="416"/>
        </pc:sldMkLst>
      </pc:sldChg>
      <pc:sldChg chg="modSp add mod modShow">
        <pc:chgData name="Verónica Ferrero Quílez" userId="8d4d3600-b679-474a-a356-1209a71cd222" providerId="ADAL" clId="{B2EC3E37-D321-4450-9711-39ADEBB64D4C}" dt="2026-02-13T08:08:45.827" v="279" actId="20577"/>
        <pc:sldMkLst>
          <pc:docMk/>
          <pc:sldMk cId="2800817400" sldId="417"/>
        </pc:sldMkLst>
        <pc:spChg chg="mod">
          <ac:chgData name="Verónica Ferrero Quílez" userId="8d4d3600-b679-474a-a356-1209a71cd222" providerId="ADAL" clId="{B2EC3E37-D321-4450-9711-39ADEBB64D4C}" dt="2026-02-13T08:08:45.827" v="279" actId="20577"/>
          <ac:spMkLst>
            <pc:docMk/>
            <pc:sldMk cId="2800817400" sldId="417"/>
            <ac:spMk id="5" creationId="{D833D5CE-912B-7FCC-4FB8-638CEAD5E4F9}"/>
          </ac:spMkLst>
        </pc:spChg>
      </pc:sldChg>
      <pc:sldChg chg="addSp delSp modSp add mod setBg">
        <pc:chgData name="Verónica Ferrero Quílez" userId="8d4d3600-b679-474a-a356-1209a71cd222" providerId="ADAL" clId="{B2EC3E37-D321-4450-9711-39ADEBB64D4C}" dt="2026-02-13T07:59:43.316" v="246"/>
        <pc:sldMkLst>
          <pc:docMk/>
          <pc:sldMk cId="2957848791" sldId="418"/>
        </pc:sldMkLst>
        <pc:spChg chg="mod">
          <ac:chgData name="Verónica Ferrero Quílez" userId="8d4d3600-b679-474a-a356-1209a71cd222" providerId="ADAL" clId="{B2EC3E37-D321-4450-9711-39ADEBB64D4C}" dt="2026-02-12T10:33:45.143" v="87" actId="20577"/>
          <ac:spMkLst>
            <pc:docMk/>
            <pc:sldMk cId="2957848791" sldId="418"/>
            <ac:spMk id="2" creationId="{B12FA4A2-610B-A0AD-A3B3-68D4E9927A21}"/>
          </ac:spMkLst>
        </pc:spChg>
        <pc:spChg chg="del mod">
          <ac:chgData name="Verónica Ferrero Quílez" userId="8d4d3600-b679-474a-a356-1209a71cd222" providerId="ADAL" clId="{B2EC3E37-D321-4450-9711-39ADEBB64D4C}" dt="2026-02-12T10:33:53.497" v="94"/>
          <ac:spMkLst>
            <pc:docMk/>
            <pc:sldMk cId="2957848791" sldId="418"/>
            <ac:spMk id="3" creationId="{B9870F3E-A161-0DA4-706C-C38435A85EC3}"/>
          </ac:spMkLst>
        </pc:spChg>
        <pc:spChg chg="del mod">
          <ac:chgData name="Verónica Ferrero Quílez" userId="8d4d3600-b679-474a-a356-1209a71cd222" providerId="ADAL" clId="{B2EC3E37-D321-4450-9711-39ADEBB64D4C}" dt="2026-02-12T10:33:53.496" v="92"/>
          <ac:spMkLst>
            <pc:docMk/>
            <pc:sldMk cId="2957848791" sldId="418"/>
            <ac:spMk id="4" creationId="{F4A37AC5-E180-E612-0126-E5EE4BCE8E98}"/>
          </ac:spMkLst>
        </pc:spChg>
        <pc:spChg chg="del mod">
          <ac:chgData name="Verónica Ferrero Quílez" userId="8d4d3600-b679-474a-a356-1209a71cd222" providerId="ADAL" clId="{B2EC3E37-D321-4450-9711-39ADEBB64D4C}" dt="2026-02-12T10:33:53.497" v="96"/>
          <ac:spMkLst>
            <pc:docMk/>
            <pc:sldMk cId="2957848791" sldId="418"/>
            <ac:spMk id="5" creationId="{49EDB279-EA68-1597-2B1F-45F67CD1877B}"/>
          </ac:spMkLst>
        </pc:spChg>
        <pc:spChg chg="add mod">
          <ac:chgData name="Verónica Ferrero Quílez" userId="8d4d3600-b679-474a-a356-1209a71cd222" providerId="ADAL" clId="{B2EC3E37-D321-4450-9711-39ADEBB64D4C}" dt="2026-02-12T10:35:04.189" v="107" actId="14100"/>
          <ac:spMkLst>
            <pc:docMk/>
            <pc:sldMk cId="2957848791" sldId="418"/>
            <ac:spMk id="7" creationId="{BB106F07-03E6-A038-949D-99A42BF058A2}"/>
          </ac:spMkLst>
        </pc:spChg>
        <pc:spChg chg="add mod">
          <ac:chgData name="Verónica Ferrero Quílez" userId="8d4d3600-b679-474a-a356-1209a71cd222" providerId="ADAL" clId="{B2EC3E37-D321-4450-9711-39ADEBB64D4C}" dt="2026-02-12T10:44:46.734" v="188" actId="108"/>
          <ac:spMkLst>
            <pc:docMk/>
            <pc:sldMk cId="2957848791" sldId="418"/>
            <ac:spMk id="9" creationId="{CBE1183E-0120-AF81-9762-F9ACC5FB06BF}"/>
          </ac:spMkLst>
        </pc:spChg>
        <pc:spChg chg="add mod">
          <ac:chgData name="Verónica Ferrero Quílez" userId="8d4d3600-b679-474a-a356-1209a71cd222" providerId="ADAL" clId="{B2EC3E37-D321-4450-9711-39ADEBB64D4C}" dt="2026-02-12T10:42:48.703" v="170" actId="14100"/>
          <ac:spMkLst>
            <pc:docMk/>
            <pc:sldMk cId="2957848791" sldId="418"/>
            <ac:spMk id="12" creationId="{2F98475C-D9F3-E8F4-FBDE-A9810DD69C23}"/>
          </ac:spMkLst>
        </pc:spChg>
        <pc:spChg chg="add mod">
          <ac:chgData name="Verónica Ferrero Quílez" userId="8d4d3600-b679-474a-a356-1209a71cd222" providerId="ADAL" clId="{B2EC3E37-D321-4450-9711-39ADEBB64D4C}" dt="2026-02-12T10:37:41.383" v="122"/>
          <ac:spMkLst>
            <pc:docMk/>
            <pc:sldMk cId="2957848791" sldId="418"/>
            <ac:spMk id="18" creationId="{4D73731C-76BF-CA01-ACF2-D9443EE5A9B3}"/>
          </ac:spMkLst>
        </pc:spChg>
        <pc:spChg chg="add mod">
          <ac:chgData name="Verónica Ferrero Quílez" userId="8d4d3600-b679-474a-a356-1209a71cd222" providerId="ADAL" clId="{B2EC3E37-D321-4450-9711-39ADEBB64D4C}" dt="2026-02-12T10:46:55.050" v="206" actId="20577"/>
          <ac:spMkLst>
            <pc:docMk/>
            <pc:sldMk cId="2957848791" sldId="418"/>
            <ac:spMk id="20" creationId="{83285AC3-F3BF-D7A5-DCDB-996CFF1F18FD}"/>
          </ac:spMkLst>
        </pc:spChg>
        <pc:spChg chg="add del mod">
          <ac:chgData name="Verónica Ferrero Quílez" userId="8d4d3600-b679-474a-a356-1209a71cd222" providerId="ADAL" clId="{B2EC3E37-D321-4450-9711-39ADEBB64D4C}" dt="2026-02-12T10:46:50.953" v="203" actId="478"/>
          <ac:spMkLst>
            <pc:docMk/>
            <pc:sldMk cId="2957848791" sldId="418"/>
            <ac:spMk id="22" creationId="{5EE9DE96-52E0-6961-E016-72E438804A87}"/>
          </ac:spMkLst>
        </pc:spChg>
        <pc:spChg chg="add del mod">
          <ac:chgData name="Verónica Ferrero Quílez" userId="8d4d3600-b679-474a-a356-1209a71cd222" providerId="ADAL" clId="{B2EC3E37-D321-4450-9711-39ADEBB64D4C}" dt="2026-02-12T10:46:50.953" v="205"/>
          <ac:spMkLst>
            <pc:docMk/>
            <pc:sldMk cId="2957848791" sldId="418"/>
            <ac:spMk id="24" creationId="{53B14900-D6DA-8E99-55BD-4FCE6F2CC78F}"/>
          </ac:spMkLst>
        </pc:spChg>
        <pc:spChg chg="add mod">
          <ac:chgData name="Verónica Ferrero Quílez" userId="8d4d3600-b679-474a-a356-1209a71cd222" providerId="ADAL" clId="{B2EC3E37-D321-4450-9711-39ADEBB64D4C}" dt="2026-02-12T10:41:29.914" v="155" actId="1076"/>
          <ac:spMkLst>
            <pc:docMk/>
            <pc:sldMk cId="2957848791" sldId="418"/>
            <ac:spMk id="26" creationId="{880D76E0-86F7-E071-AF12-84CF47C86A2E}"/>
          </ac:spMkLst>
        </pc:spChg>
        <pc:spChg chg="add mod">
          <ac:chgData name="Verónica Ferrero Quílez" userId="8d4d3600-b679-474a-a356-1209a71cd222" providerId="ADAL" clId="{B2EC3E37-D321-4450-9711-39ADEBB64D4C}" dt="2026-02-12T10:42:55.250" v="171" actId="1076"/>
          <ac:spMkLst>
            <pc:docMk/>
            <pc:sldMk cId="2957848791" sldId="418"/>
            <ac:spMk id="30" creationId="{EE9CF662-BFAE-7D10-CBF1-122D3EA5CEE6}"/>
          </ac:spMkLst>
        </pc:spChg>
        <pc:spChg chg="add mod">
          <ac:chgData name="Verónica Ferrero Quílez" userId="8d4d3600-b679-474a-a356-1209a71cd222" providerId="ADAL" clId="{B2EC3E37-D321-4450-9711-39ADEBB64D4C}" dt="2026-02-12T10:44:09.094" v="182" actId="1076"/>
          <ac:spMkLst>
            <pc:docMk/>
            <pc:sldMk cId="2957848791" sldId="418"/>
            <ac:spMk id="32" creationId="{05DD1E41-7982-5E5A-6CB7-E4822EFCEE32}"/>
          </ac:spMkLst>
        </pc:spChg>
        <pc:spChg chg="add mod">
          <ac:chgData name="Verónica Ferrero Quílez" userId="8d4d3600-b679-474a-a356-1209a71cd222" providerId="ADAL" clId="{B2EC3E37-D321-4450-9711-39ADEBB64D4C}" dt="2026-02-12T10:44:02.657" v="181" actId="1076"/>
          <ac:spMkLst>
            <pc:docMk/>
            <pc:sldMk cId="2957848791" sldId="418"/>
            <ac:spMk id="34" creationId="{1B94F1D2-15FF-3201-4407-7C5B9532A628}"/>
          </ac:spMkLst>
        </pc:spChg>
        <pc:spChg chg="add del">
          <ac:chgData name="Verónica Ferrero Quílez" userId="8d4d3600-b679-474a-a356-1209a71cd222" providerId="ADAL" clId="{B2EC3E37-D321-4450-9711-39ADEBB64D4C}" dt="2026-02-12T10:45:12.129" v="190" actId="22"/>
          <ac:spMkLst>
            <pc:docMk/>
            <pc:sldMk cId="2957848791" sldId="418"/>
            <ac:spMk id="36" creationId="{1BEFE468-50FB-5945-BA50-17729DE52AE6}"/>
          </ac:spMkLst>
        </pc:spChg>
        <pc:spChg chg="add del mod">
          <ac:chgData name="Verónica Ferrero Quílez" userId="8d4d3600-b679-474a-a356-1209a71cd222" providerId="ADAL" clId="{B2EC3E37-D321-4450-9711-39ADEBB64D4C}" dt="2026-02-12T10:46:03.080" v="195"/>
          <ac:spMkLst>
            <pc:docMk/>
            <pc:sldMk cId="2957848791" sldId="418"/>
            <ac:spMk id="38" creationId="{7687994E-B662-ED68-D0A5-41B3B9F4B683}"/>
          </ac:spMkLst>
        </pc:spChg>
        <pc:graphicFrameChg chg="mod modGraphic">
          <ac:chgData name="Verónica Ferrero Quílez" userId="8d4d3600-b679-474a-a356-1209a71cd222" providerId="ADAL" clId="{B2EC3E37-D321-4450-9711-39ADEBB64D4C}" dt="2026-02-12T10:38:44.265" v="130" actId="14100"/>
          <ac:graphicFrameMkLst>
            <pc:docMk/>
            <pc:sldMk cId="2957848791" sldId="418"/>
            <ac:graphicFrameMk id="14" creationId="{8C5D4603-40E7-DAC4-0576-70CBEB8B0A42}"/>
          </ac:graphicFrameMkLst>
        </pc:graphicFrameChg>
        <pc:graphicFrameChg chg="mod modGraphic">
          <ac:chgData name="Verónica Ferrero Quílez" userId="8d4d3600-b679-474a-a356-1209a71cd222" providerId="ADAL" clId="{B2EC3E37-D321-4450-9711-39ADEBB64D4C}" dt="2026-02-12T10:41:17.813" v="154" actId="14100"/>
          <ac:graphicFrameMkLst>
            <pc:docMk/>
            <pc:sldMk cId="2957848791" sldId="418"/>
            <ac:graphicFrameMk id="15" creationId="{A7A3A58F-6044-37CD-DE69-1B3B356EF036}"/>
          </ac:graphicFrameMkLst>
        </pc:graphicFrameChg>
        <pc:picChg chg="add mod">
          <ac:chgData name="Verónica Ferrero Quílez" userId="8d4d3600-b679-474a-a356-1209a71cd222" providerId="ADAL" clId="{B2EC3E37-D321-4450-9711-39ADEBB64D4C}" dt="2026-02-12T10:35:00.215" v="106" actId="1076"/>
          <ac:picMkLst>
            <pc:docMk/>
            <pc:sldMk cId="2957848791" sldId="418"/>
            <ac:picMk id="10" creationId="{E8F31F24-3F4A-2E47-79A3-F319B1D58B03}"/>
          </ac:picMkLst>
        </pc:picChg>
        <pc:picChg chg="add mod">
          <ac:chgData name="Verónica Ferrero Quílez" userId="8d4d3600-b679-474a-a356-1209a71cd222" providerId="ADAL" clId="{B2EC3E37-D321-4450-9711-39ADEBB64D4C}" dt="2026-02-12T10:36:50.240" v="113" actId="1076"/>
          <ac:picMkLst>
            <pc:docMk/>
            <pc:sldMk cId="2957848791" sldId="418"/>
            <ac:picMk id="16" creationId="{EA3B9182-69E0-6CEF-0333-9E593BE00C02}"/>
          </ac:picMkLst>
        </pc:picChg>
        <pc:picChg chg="add mod">
          <ac:chgData name="Verónica Ferrero Quílez" userId="8d4d3600-b679-474a-a356-1209a71cd222" providerId="ADAL" clId="{B2EC3E37-D321-4450-9711-39ADEBB64D4C}" dt="2026-02-12T10:41:43.094" v="157" actId="1076"/>
          <ac:picMkLst>
            <pc:docMk/>
            <pc:sldMk cId="2957848791" sldId="418"/>
            <ac:picMk id="27" creationId="{2F39CF08-4C89-91B7-0BFC-83F23B668604}"/>
          </ac:picMkLst>
        </pc:picChg>
        <pc:picChg chg="add mod">
          <ac:chgData name="Verónica Ferrero Quílez" userId="8d4d3600-b679-474a-a356-1209a71cd222" providerId="ADAL" clId="{B2EC3E37-D321-4450-9711-39ADEBB64D4C}" dt="2026-02-12T10:41:58.172" v="161" actId="1076"/>
          <ac:picMkLst>
            <pc:docMk/>
            <pc:sldMk cId="2957848791" sldId="418"/>
            <ac:picMk id="28" creationId="{C6DDBA12-0D09-B621-F040-09355103703C}"/>
          </ac:picMkLst>
        </pc:picChg>
      </pc:sldChg>
      <pc:sldChg chg="del">
        <pc:chgData name="Verónica Ferrero Quílez" userId="8d4d3600-b679-474a-a356-1209a71cd222" providerId="ADAL" clId="{B2EC3E37-D321-4450-9711-39ADEBB64D4C}" dt="2026-02-13T07:58:02.306" v="241" actId="2696"/>
        <pc:sldMkLst>
          <pc:docMk/>
          <pc:sldMk cId="2912213788" sldId="419"/>
        </pc:sldMkLst>
      </pc:sldChg>
      <pc:sldChg chg="addSp delSp modSp add mod ord setBg">
        <pc:chgData name="Verónica Ferrero Quílez" userId="8d4d3600-b679-474a-a356-1209a71cd222" providerId="ADAL" clId="{B2EC3E37-D321-4450-9711-39ADEBB64D4C}" dt="2026-02-13T07:59:54.771" v="248"/>
        <pc:sldMkLst>
          <pc:docMk/>
          <pc:sldMk cId="3559972766" sldId="420"/>
        </pc:sldMkLst>
        <pc:spChg chg="add mod">
          <ac:chgData name="Verónica Ferrero Quílez" userId="8d4d3600-b679-474a-a356-1209a71cd222" providerId="ADAL" clId="{B2EC3E37-D321-4450-9711-39ADEBB64D4C}" dt="2026-02-12T10:51:06.269" v="225" actId="1076"/>
          <ac:spMkLst>
            <pc:docMk/>
            <pc:sldMk cId="3559972766" sldId="420"/>
            <ac:spMk id="4" creationId="{3E67B5A3-E3FC-D2D0-48C8-2C230268FC66}"/>
          </ac:spMkLst>
        </pc:spChg>
        <pc:spChg chg="mod">
          <ac:chgData name="Verónica Ferrero Quílez" userId="8d4d3600-b679-474a-a356-1209a71cd222" providerId="ADAL" clId="{B2EC3E37-D321-4450-9711-39ADEBB64D4C}" dt="2026-02-12T10:48:37.425" v="211" actId="20577"/>
          <ac:spMkLst>
            <pc:docMk/>
            <pc:sldMk cId="3559972766" sldId="420"/>
            <ac:spMk id="9" creationId="{964AAA36-C319-6C67-ED03-42E045A15664}"/>
          </ac:spMkLst>
        </pc:spChg>
        <pc:spChg chg="mod">
          <ac:chgData name="Verónica Ferrero Quílez" userId="8d4d3600-b679-474a-a356-1209a71cd222" providerId="ADAL" clId="{B2EC3E37-D321-4450-9711-39ADEBB64D4C}" dt="2026-02-12T10:50:01" v="212"/>
          <ac:spMkLst>
            <pc:docMk/>
            <pc:sldMk cId="3559972766" sldId="420"/>
            <ac:spMk id="12" creationId="{87AD27F8-BBDE-B068-FD61-773BBC369429}"/>
          </ac:spMkLst>
        </pc:spChg>
        <pc:spChg chg="mod">
          <ac:chgData name="Verónica Ferrero Quílez" userId="8d4d3600-b679-474a-a356-1209a71cd222" providerId="ADAL" clId="{B2EC3E37-D321-4450-9711-39ADEBB64D4C}" dt="2026-02-12T10:50:15.275" v="214" actId="20577"/>
          <ac:spMkLst>
            <pc:docMk/>
            <pc:sldMk cId="3559972766" sldId="420"/>
            <ac:spMk id="20" creationId="{2555F0DD-D944-45B6-4D6B-2F5143BD2FDE}"/>
          </ac:spMkLst>
        </pc:spChg>
        <pc:spChg chg="mod">
          <ac:chgData name="Verónica Ferrero Quílez" userId="8d4d3600-b679-474a-a356-1209a71cd222" providerId="ADAL" clId="{B2EC3E37-D321-4450-9711-39ADEBB64D4C}" dt="2026-02-12T10:54:15.082" v="238" actId="1076"/>
          <ac:spMkLst>
            <pc:docMk/>
            <pc:sldMk cId="3559972766" sldId="420"/>
            <ac:spMk id="26" creationId="{E1CF885A-74C8-4133-3A41-75C77B234FCF}"/>
          </ac:spMkLst>
        </pc:spChg>
        <pc:spChg chg="del mod">
          <ac:chgData name="Verónica Ferrero Quílez" userId="8d4d3600-b679-474a-a356-1209a71cd222" providerId="ADAL" clId="{B2EC3E37-D321-4450-9711-39ADEBB64D4C}" dt="2026-02-12T10:50:51.738" v="219" actId="478"/>
          <ac:spMkLst>
            <pc:docMk/>
            <pc:sldMk cId="3559972766" sldId="420"/>
            <ac:spMk id="30" creationId="{A2243C26-3770-4438-CA06-156746AF7B13}"/>
          </ac:spMkLst>
        </pc:spChg>
        <pc:spChg chg="del mod">
          <ac:chgData name="Verónica Ferrero Quílez" userId="8d4d3600-b679-474a-a356-1209a71cd222" providerId="ADAL" clId="{B2EC3E37-D321-4450-9711-39ADEBB64D4C}" dt="2026-02-12T10:50:51.738" v="221"/>
          <ac:spMkLst>
            <pc:docMk/>
            <pc:sldMk cId="3559972766" sldId="420"/>
            <ac:spMk id="32" creationId="{309596FC-E83B-D2CC-CB84-A98951911CF8}"/>
          </ac:spMkLst>
        </pc:spChg>
        <pc:spChg chg="mod">
          <ac:chgData name="Verónica Ferrero Quílez" userId="8d4d3600-b679-474a-a356-1209a71cd222" providerId="ADAL" clId="{B2EC3E37-D321-4450-9711-39ADEBB64D4C}" dt="2026-02-12T10:50:26.481" v="215"/>
          <ac:spMkLst>
            <pc:docMk/>
            <pc:sldMk cId="3559972766" sldId="420"/>
            <ac:spMk id="34" creationId="{C4521B0F-DA15-A8D6-0462-37A0A0F79CDF}"/>
          </ac:spMkLst>
        </pc:spChg>
      </pc:sldChg>
      <pc:sldChg chg="setBg">
        <pc:chgData name="Verónica Ferrero Quílez" userId="8d4d3600-b679-474a-a356-1209a71cd222" providerId="ADAL" clId="{B2EC3E37-D321-4450-9711-39ADEBB64D4C}" dt="2026-02-13T07:59:59.055" v="249"/>
        <pc:sldMkLst>
          <pc:docMk/>
          <pc:sldMk cId="3340272780" sldId="421"/>
        </pc:sldMkLst>
      </pc:sldChg>
      <pc:sldChg chg="modSp add mod ord setBg">
        <pc:chgData name="Verónica Ferrero Quílez" userId="8d4d3600-b679-474a-a356-1209a71cd222" providerId="ADAL" clId="{B2EC3E37-D321-4450-9711-39ADEBB64D4C}" dt="2026-02-13T08:00:04.109" v="250"/>
        <pc:sldMkLst>
          <pc:docMk/>
          <pc:sldMk cId="1640460202" sldId="422"/>
        </pc:sldMkLst>
        <pc:spChg chg="mod">
          <ac:chgData name="Verónica Ferrero Quílez" userId="8d4d3600-b679-474a-a356-1209a71cd222" providerId="ADAL" clId="{B2EC3E37-D321-4450-9711-39ADEBB64D4C}" dt="2026-02-12T10:53:13.178" v="235" actId="1076"/>
          <ac:spMkLst>
            <pc:docMk/>
            <pc:sldMk cId="1640460202" sldId="422"/>
            <ac:spMk id="4" creationId="{566C5CC7-0D20-2122-C5A1-57D68BAF590F}"/>
          </ac:spMkLst>
        </pc:spChg>
        <pc:spChg chg="mod">
          <ac:chgData name="Verónica Ferrero Quílez" userId="8d4d3600-b679-474a-a356-1209a71cd222" providerId="ADAL" clId="{B2EC3E37-D321-4450-9711-39ADEBB64D4C}" dt="2026-02-12T10:52:30.930" v="230" actId="20577"/>
          <ac:spMkLst>
            <pc:docMk/>
            <pc:sldMk cId="1640460202" sldId="422"/>
            <ac:spMk id="9" creationId="{95A085BE-B029-FF77-261D-D6D4CFE19C0A}"/>
          </ac:spMkLst>
        </pc:spChg>
        <pc:spChg chg="mod">
          <ac:chgData name="Verónica Ferrero Quílez" userId="8d4d3600-b679-474a-a356-1209a71cd222" providerId="ADAL" clId="{B2EC3E37-D321-4450-9711-39ADEBB64D4C}" dt="2026-02-12T10:52:42.316" v="231"/>
          <ac:spMkLst>
            <pc:docMk/>
            <pc:sldMk cId="1640460202" sldId="422"/>
            <ac:spMk id="12" creationId="{AB4B3F4F-7644-30D3-CEC8-B1F2A37A1274}"/>
          </ac:spMkLst>
        </pc:spChg>
        <pc:spChg chg="mod">
          <ac:chgData name="Verónica Ferrero Quílez" userId="8d4d3600-b679-474a-a356-1209a71cd222" providerId="ADAL" clId="{B2EC3E37-D321-4450-9711-39ADEBB64D4C}" dt="2026-02-12T10:53:31.117" v="237" actId="20577"/>
          <ac:spMkLst>
            <pc:docMk/>
            <pc:sldMk cId="1640460202" sldId="422"/>
            <ac:spMk id="20" creationId="{6227210E-8D87-D509-31E8-82D6FBE1C343}"/>
          </ac:spMkLst>
        </pc:spChg>
        <pc:spChg chg="mod">
          <ac:chgData name="Verónica Ferrero Quílez" userId="8d4d3600-b679-474a-a356-1209a71cd222" providerId="ADAL" clId="{B2EC3E37-D321-4450-9711-39ADEBB64D4C}" dt="2026-02-12T10:52:58.169" v="233" actId="20577"/>
          <ac:spMkLst>
            <pc:docMk/>
            <pc:sldMk cId="1640460202" sldId="422"/>
            <ac:spMk id="34" creationId="{E44B4349-7419-1A8D-CF88-285EF11F1A49}"/>
          </ac:spMkLst>
        </pc:spChg>
      </pc:sldChg>
      <pc:sldChg chg="addSp delSp modSp add mod">
        <pc:chgData name="Verónica Ferrero Quílez" userId="8d4d3600-b679-474a-a356-1209a71cd222" providerId="ADAL" clId="{B2EC3E37-D321-4450-9711-39ADEBB64D4C}" dt="2026-02-13T09:18:09.402" v="305" actId="1076"/>
        <pc:sldMkLst>
          <pc:docMk/>
          <pc:sldMk cId="4253071364" sldId="424"/>
        </pc:sldMkLst>
        <pc:spChg chg="del mod">
          <ac:chgData name="Verónica Ferrero Quílez" userId="8d4d3600-b679-474a-a356-1209a71cd222" providerId="ADAL" clId="{B2EC3E37-D321-4450-9711-39ADEBB64D4C}" dt="2026-02-13T09:18:03.743" v="303"/>
          <ac:spMkLst>
            <pc:docMk/>
            <pc:sldMk cId="4253071364" sldId="424"/>
            <ac:spMk id="4" creationId="{244402DC-C347-BCF3-53D0-B5DFF3D5825B}"/>
          </ac:spMkLst>
        </pc:spChg>
        <pc:spChg chg="mod">
          <ac:chgData name="Verónica Ferrero Quílez" userId="8d4d3600-b679-474a-a356-1209a71cd222" providerId="ADAL" clId="{B2EC3E37-D321-4450-9711-39ADEBB64D4C}" dt="2026-02-13T09:16:14.388" v="285"/>
          <ac:spMkLst>
            <pc:docMk/>
            <pc:sldMk cId="4253071364" sldId="424"/>
            <ac:spMk id="7" creationId="{9535EC10-DF19-309E-FB6B-9EDB703FF375}"/>
          </ac:spMkLst>
        </pc:spChg>
        <pc:spChg chg="mod">
          <ac:chgData name="Verónica Ferrero Quílez" userId="8d4d3600-b679-474a-a356-1209a71cd222" providerId="ADAL" clId="{B2EC3E37-D321-4450-9711-39ADEBB64D4C}" dt="2026-02-13T09:15:58.964" v="284" actId="20577"/>
          <ac:spMkLst>
            <pc:docMk/>
            <pc:sldMk cId="4253071364" sldId="424"/>
            <ac:spMk id="9" creationId="{6347694C-4477-78CD-6C2F-2640E7EA8521}"/>
          </ac:spMkLst>
        </pc:spChg>
        <pc:spChg chg="mod">
          <ac:chgData name="Verónica Ferrero Quílez" userId="8d4d3600-b679-474a-a356-1209a71cd222" providerId="ADAL" clId="{B2EC3E37-D321-4450-9711-39ADEBB64D4C}" dt="2026-02-13T09:16:55.500" v="298" actId="20577"/>
          <ac:spMkLst>
            <pc:docMk/>
            <pc:sldMk cId="4253071364" sldId="424"/>
            <ac:spMk id="12" creationId="{4951EDC0-3DA7-7FF7-DE9F-FEA3A894EE6F}"/>
          </ac:spMkLst>
        </pc:spChg>
        <pc:spChg chg="mod">
          <ac:chgData name="Verónica Ferrero Quílez" userId="8d4d3600-b679-474a-a356-1209a71cd222" providerId="ADAL" clId="{B2EC3E37-D321-4450-9711-39ADEBB64D4C}" dt="2026-02-13T09:17:11.522" v="299"/>
          <ac:spMkLst>
            <pc:docMk/>
            <pc:sldMk cId="4253071364" sldId="424"/>
            <ac:spMk id="18" creationId="{D8DD18B7-ED4A-2458-D3C0-B5846B5B7197}"/>
          </ac:spMkLst>
        </pc:spChg>
        <pc:spChg chg="mod">
          <ac:chgData name="Verónica Ferrero Quílez" userId="8d4d3600-b679-474a-a356-1209a71cd222" providerId="ADAL" clId="{B2EC3E37-D321-4450-9711-39ADEBB64D4C}" dt="2026-02-13T09:17:31.229" v="301" actId="20577"/>
          <ac:spMkLst>
            <pc:docMk/>
            <pc:sldMk cId="4253071364" sldId="424"/>
            <ac:spMk id="20" creationId="{6F1E1A5B-11FC-0C87-189C-B22F102D8955}"/>
          </ac:spMkLst>
        </pc:spChg>
        <pc:spChg chg="del mod">
          <ac:chgData name="Verónica Ferrero Quílez" userId="8d4d3600-b679-474a-a356-1209a71cd222" providerId="ADAL" clId="{B2EC3E37-D321-4450-9711-39ADEBB64D4C}" dt="2026-02-13T09:16:28.499" v="294"/>
          <ac:spMkLst>
            <pc:docMk/>
            <pc:sldMk cId="4253071364" sldId="424"/>
            <ac:spMk id="26" creationId="{189442BD-3FAD-80C2-7384-51686C852545}"/>
          </ac:spMkLst>
        </pc:spChg>
        <pc:spChg chg="del mod">
          <ac:chgData name="Verónica Ferrero Quílez" userId="8d4d3600-b679-474a-a356-1209a71cd222" providerId="ADAL" clId="{B2EC3E37-D321-4450-9711-39ADEBB64D4C}" dt="2026-02-13T09:16:23.501" v="290"/>
          <ac:spMkLst>
            <pc:docMk/>
            <pc:sldMk cId="4253071364" sldId="424"/>
            <ac:spMk id="34" creationId="{6C55A3CF-00AB-6CDF-5FD3-C03FC465F57E}"/>
          </ac:spMkLst>
        </pc:spChg>
        <pc:graphicFrameChg chg="modGraphic">
          <ac:chgData name="Verónica Ferrero Quílez" userId="8d4d3600-b679-474a-a356-1209a71cd222" providerId="ADAL" clId="{B2EC3E37-D321-4450-9711-39ADEBB64D4C}" dt="2026-02-13T09:16:22.741" v="287" actId="6549"/>
          <ac:graphicFrameMkLst>
            <pc:docMk/>
            <pc:sldMk cId="4253071364" sldId="424"/>
            <ac:graphicFrameMk id="15" creationId="{758854C3-177E-2080-D509-9A0C90028A58}"/>
          </ac:graphicFrameMkLst>
        </pc:graphicFrameChg>
        <pc:picChg chg="add mod">
          <ac:chgData name="Verónica Ferrero Quílez" userId="8d4d3600-b679-474a-a356-1209a71cd222" providerId="ADAL" clId="{B2EC3E37-D321-4450-9711-39ADEBB64D4C}" dt="2026-02-13T09:18:09.402" v="305" actId="1076"/>
          <ac:picMkLst>
            <pc:docMk/>
            <pc:sldMk cId="4253071364" sldId="424"/>
            <ac:picMk id="5" creationId="{018C98DC-B4AC-926C-59CB-E750D49F040C}"/>
          </ac:picMkLst>
        </pc:picChg>
        <pc:picChg chg="del">
          <ac:chgData name="Verónica Ferrero Quílez" userId="8d4d3600-b679-474a-a356-1209a71cd222" providerId="ADAL" clId="{B2EC3E37-D321-4450-9711-39ADEBB64D4C}" dt="2026-02-13T09:16:23.500" v="288" actId="478"/>
          <ac:picMkLst>
            <pc:docMk/>
            <pc:sldMk cId="4253071364" sldId="424"/>
            <ac:picMk id="27" creationId="{73397919-04B7-3D79-DA78-06ACA45A22DA}"/>
          </ac:picMkLst>
        </pc:picChg>
        <pc:picChg chg="del">
          <ac:chgData name="Verónica Ferrero Quílez" userId="8d4d3600-b679-474a-a356-1209a71cd222" providerId="ADAL" clId="{B2EC3E37-D321-4450-9711-39ADEBB64D4C}" dt="2026-02-13T09:16:28.498" v="292" actId="478"/>
          <ac:picMkLst>
            <pc:docMk/>
            <pc:sldMk cId="4253071364" sldId="424"/>
            <ac:picMk id="28" creationId="{6EB3BAF9-DAC2-C9BF-44DD-CC365D7ADD81}"/>
          </ac:picMkLst>
        </pc:picChg>
      </pc:sldChg>
      <pc:sldChg chg="new del ord">
        <pc:chgData name="Verónica Ferrero Quílez" userId="8d4d3600-b679-474a-a356-1209a71cd222" providerId="ADAL" clId="{B2EC3E37-D321-4450-9711-39ADEBB64D4C}" dt="2026-02-13T12:32:18.186" v="312" actId="47"/>
        <pc:sldMkLst>
          <pc:docMk/>
          <pc:sldMk cId="256310028" sldId="429"/>
        </pc:sldMkLst>
      </pc:sldChg>
      <pc:sldChg chg="add ord">
        <pc:chgData name="Verónica Ferrero Quílez" userId="8d4d3600-b679-474a-a356-1209a71cd222" providerId="ADAL" clId="{B2EC3E37-D321-4450-9711-39ADEBB64D4C}" dt="2026-02-13T12:32:13.549" v="311"/>
        <pc:sldMkLst>
          <pc:docMk/>
          <pc:sldMk cId="1526246683" sldId="430"/>
        </pc:sldMkLst>
      </pc:sldChg>
    </pc:docChg>
  </pc:docChgLst>
  <pc:docChgLst>
    <pc:chgData name="Estefanía Romero Salinas" userId="S::estefania.romero@stratesys-ts.com::56d769f3-c418-4b38-ad9a-cfe68f16542e" providerId="AD" clId="Web-{F06D92B9-4E74-F5DE-D429-A081F24C27F3}"/>
    <pc:docChg chg="modSld sldOrd">
      <pc:chgData name="Estefanía Romero Salinas" userId="S::estefania.romero@stratesys-ts.com::56d769f3-c418-4b38-ad9a-cfe68f16542e" providerId="AD" clId="Web-{F06D92B9-4E74-F5DE-D429-A081F24C27F3}" dt="2026-02-13T12:44:40.087" v="31"/>
      <pc:docMkLst>
        <pc:docMk/>
      </pc:docMkLst>
      <pc:sldChg chg="addSp delSp modSp">
        <pc:chgData name="Estefanía Romero Salinas" userId="S::estefania.romero@stratesys-ts.com::56d769f3-c418-4b38-ad9a-cfe68f16542e" providerId="AD" clId="Web-{F06D92B9-4E74-F5DE-D429-A081F24C27F3}" dt="2026-02-13T12:42:58.164" v="30" actId="1076"/>
        <pc:sldMkLst>
          <pc:docMk/>
          <pc:sldMk cId="2762945692" sldId="398"/>
        </pc:sldMkLst>
        <pc:spChg chg="mod">
          <ac:chgData name="Estefanía Romero Salinas" userId="S::estefania.romero@stratesys-ts.com::56d769f3-c418-4b38-ad9a-cfe68f16542e" providerId="AD" clId="Web-{F06D92B9-4E74-F5DE-D429-A081F24C27F3}" dt="2026-02-13T12:41:43.615" v="10" actId="1076"/>
          <ac:spMkLst>
            <pc:docMk/>
            <pc:sldMk cId="2762945692" sldId="398"/>
            <ac:spMk id="9" creationId="{95914EE5-B7B6-FD43-47DB-23101D93E57B}"/>
          </ac:spMkLst>
        </pc:spChg>
        <pc:spChg chg="add mod">
          <ac:chgData name="Estefanía Romero Salinas" userId="S::estefania.romero@stratesys-ts.com::56d769f3-c418-4b38-ad9a-cfe68f16542e" providerId="AD" clId="Web-{F06D92B9-4E74-F5DE-D429-A081F24C27F3}" dt="2026-02-13T12:42:58.164" v="30" actId="1076"/>
          <ac:spMkLst>
            <pc:docMk/>
            <pc:sldMk cId="2762945692" sldId="398"/>
            <ac:spMk id="13" creationId="{3653338C-17B8-5246-B94A-CF1C53573836}"/>
          </ac:spMkLst>
        </pc:spChg>
        <pc:grpChg chg="add del">
          <ac:chgData name="Estefanía Romero Salinas" userId="S::estefania.romero@stratesys-ts.com::56d769f3-c418-4b38-ad9a-cfe68f16542e" providerId="AD" clId="Web-{F06D92B9-4E74-F5DE-D429-A081F24C27F3}" dt="2026-02-13T12:42:36.366" v="25"/>
          <ac:grpSpMkLst>
            <pc:docMk/>
            <pc:sldMk cId="2762945692" sldId="398"/>
            <ac:grpSpMk id="11" creationId="{920057B5-2022-E2DF-5AB2-58C05FFB3B40}"/>
          </ac:grpSpMkLst>
        </pc:grpChg>
        <pc:picChg chg="mod">
          <ac:chgData name="Estefanía Romero Salinas" userId="S::estefania.romero@stratesys-ts.com::56d769f3-c418-4b38-ad9a-cfe68f16542e" providerId="AD" clId="Web-{F06D92B9-4E74-F5DE-D429-A081F24C27F3}" dt="2026-02-13T12:42:55.007" v="29" actId="1076"/>
          <ac:picMkLst>
            <pc:docMk/>
            <pc:sldMk cId="2762945692" sldId="398"/>
            <ac:picMk id="3" creationId="{CC2223F0-D569-963F-8E02-608CDC6A3896}"/>
          </ac:picMkLst>
        </pc:picChg>
        <pc:picChg chg="mod">
          <ac:chgData name="Estefanía Romero Salinas" userId="S::estefania.romero@stratesys-ts.com::56d769f3-c418-4b38-ad9a-cfe68f16542e" providerId="AD" clId="Web-{F06D92B9-4E74-F5DE-D429-A081F24C27F3}" dt="2026-02-13T12:41:44.678" v="11" actId="1076"/>
          <ac:picMkLst>
            <pc:docMk/>
            <pc:sldMk cId="2762945692" sldId="398"/>
            <ac:picMk id="10" creationId="{9A111996-A9B7-5480-9BA6-A5E4E9FFE14D}"/>
          </ac:picMkLst>
        </pc:picChg>
      </pc:sldChg>
      <pc:sldChg chg="ord">
        <pc:chgData name="Estefanía Romero Salinas" userId="S::estefania.romero@stratesys-ts.com::56d769f3-c418-4b38-ad9a-cfe68f16542e" providerId="AD" clId="Web-{F06D92B9-4E74-F5DE-D429-A081F24C27F3}" dt="2026-02-13T12:44:40.087" v="31"/>
        <pc:sldMkLst>
          <pc:docMk/>
          <pc:sldMk cId="3613472656" sldId="4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7B2D890-3B1B-61D4-6973-88E9D172A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4DEDBD-FCDB-E147-DAAA-7D66FBB660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DF8E5-5541-4463-B0D5-263B88CEBFF6}" type="datetimeFigureOut">
              <a:rPr lang="es-ES" smtClean="0"/>
              <a:t>13/02/2026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7ACFD3-A661-0EEB-67BF-7A4E6D6750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8CD9E3-13DC-4B0A-EF23-C9F4E443C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F5AAB-D6A7-42A9-83AF-B9482D63F1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682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ED9C2-62F6-4DBE-B5D7-9B5DD9C0DFA7}" type="datetimeFigureOut">
              <a:rPr lang="es-ES" smtClean="0"/>
              <a:t>13/02/2026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DEBD5-F5B3-4C78-931F-8F38A05DEC5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66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1C0C2-9D43-FE6C-C81C-F52B5577A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B8CEE1-36C3-2A5B-89A2-D0EC170C2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C00D35E-BFF3-2103-B1BB-6DF03B5D3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MANU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/>
              <a:t>Y es </a:t>
            </a:r>
            <a:r>
              <a:rPr lang="en-US" err="1"/>
              <a:t>que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ya</a:t>
            </a:r>
            <a:r>
              <a:rPr lang="en-US"/>
              <a:t> </a:t>
            </a:r>
            <a:r>
              <a:rPr lang="en-US" err="1"/>
              <a:t>nos</a:t>
            </a:r>
            <a:r>
              <a:rPr lang="en-US"/>
              <a:t> ha adelantado Estefanía, </a:t>
            </a:r>
            <a:r>
              <a:rPr lang="en-US" err="1"/>
              <a:t>aquí</a:t>
            </a:r>
            <a:r>
              <a:rPr lang="en-US"/>
              <a:t> no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viendo</a:t>
            </a:r>
            <a:r>
              <a:rPr lang="en-US"/>
              <a:t> solo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nueva</a:t>
            </a:r>
            <a:r>
              <a:rPr lang="en-US"/>
              <a:t> </a:t>
            </a:r>
            <a:r>
              <a:rPr lang="en-US" err="1"/>
              <a:t>línea</a:t>
            </a:r>
            <a:r>
              <a:rPr lang="en-US"/>
              <a:t> </a:t>
            </a:r>
            <a:r>
              <a:rPr lang="en-US" err="1"/>
              <a:t>comercial</a:t>
            </a:r>
            <a:r>
              <a:rPr lang="en-US"/>
              <a:t> para Alsea. </a:t>
            </a:r>
          </a:p>
          <a:p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viendo</a:t>
            </a:r>
            <a:r>
              <a:rPr lang="en-US"/>
              <a:t> la </a:t>
            </a:r>
            <a:r>
              <a:rPr lang="en-US" err="1"/>
              <a:t>oportunidad</a:t>
            </a:r>
            <a:r>
              <a:rPr lang="en-US"/>
              <a:t> de Alsea de </a:t>
            </a:r>
            <a:r>
              <a:rPr lang="en-US" err="1"/>
              <a:t>actualizarse</a:t>
            </a:r>
            <a:r>
              <a:rPr lang="en-US"/>
              <a:t> al 2026 y </a:t>
            </a:r>
            <a:r>
              <a:rPr lang="en-US" err="1"/>
              <a:t>cubrir</a:t>
            </a:r>
            <a:r>
              <a:rPr lang="en-US"/>
              <a:t> ese </a:t>
            </a:r>
            <a:r>
              <a:rPr lang="en-US" err="1"/>
              <a:t>nicho</a:t>
            </a:r>
            <a:r>
              <a:rPr lang="en-US"/>
              <a:t> de </a:t>
            </a:r>
            <a:r>
              <a:rPr lang="en-US" err="1"/>
              <a:t>consumidores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ya</a:t>
            </a:r>
            <a:r>
              <a:rPr lang="en-US"/>
              <a:t> no </a:t>
            </a:r>
            <a:r>
              <a:rPr lang="en-US" err="1"/>
              <a:t>demandan</a:t>
            </a:r>
            <a:r>
              <a:rPr lang="en-US"/>
              <a:t> comida </a:t>
            </a:r>
            <a:r>
              <a:rPr lang="en-US" err="1"/>
              <a:t>hipercalórica</a:t>
            </a:r>
            <a:r>
              <a:rPr lang="en-US"/>
              <a:t> y </a:t>
            </a:r>
            <a:r>
              <a:rPr lang="en-US" err="1"/>
              <a:t>ultraprocesada</a:t>
            </a:r>
            <a:r>
              <a:rPr lang="en-US"/>
              <a:t>, </a:t>
            </a:r>
            <a:r>
              <a:rPr lang="en-US" err="1"/>
              <a:t>sino</a:t>
            </a:r>
            <a:r>
              <a:rPr lang="en-US"/>
              <a:t> </a:t>
            </a:r>
            <a:r>
              <a:rPr lang="en-US" err="1"/>
              <a:t>opciones</a:t>
            </a:r>
            <a:r>
              <a:rPr lang="en-US"/>
              <a:t> </a:t>
            </a:r>
            <a:r>
              <a:rPr lang="en-US" err="1"/>
              <a:t>saludables</a:t>
            </a:r>
            <a:r>
              <a:rPr lang="en-US"/>
              <a:t>; </a:t>
            </a:r>
          </a:p>
          <a:p>
            <a:r>
              <a:rPr lang="en-US"/>
              <a:t>y a la </a:t>
            </a:r>
            <a:r>
              <a:rPr lang="en-US" err="1"/>
              <a:t>vez</a:t>
            </a:r>
            <a:r>
              <a:rPr lang="en-US"/>
              <a:t> </a:t>
            </a:r>
            <a:r>
              <a:rPr lang="en-US" err="1"/>
              <a:t>abrirse</a:t>
            </a:r>
            <a:r>
              <a:rPr lang="en-US"/>
              <a:t> a </a:t>
            </a:r>
            <a:r>
              <a:rPr lang="en-US" err="1"/>
              <a:t>nuevas</a:t>
            </a:r>
            <a:r>
              <a:rPr lang="en-US"/>
              <a:t> formas de </a:t>
            </a:r>
            <a:r>
              <a:rPr lang="en-US" err="1"/>
              <a:t>llegada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clientes</a:t>
            </a:r>
            <a:r>
              <a:rPr lang="en-US"/>
              <a:t> con </a:t>
            </a:r>
            <a:r>
              <a:rPr lang="en-US" err="1"/>
              <a:t>los</a:t>
            </a:r>
            <a:r>
              <a:rPr lang="en-US"/>
              <a:t> Food Truck y las </a:t>
            </a:r>
            <a:r>
              <a:rPr lang="en-US" err="1"/>
              <a:t>ventajas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estos</a:t>
            </a:r>
            <a:r>
              <a:rPr lang="en-US"/>
              <a:t> </a:t>
            </a:r>
            <a:r>
              <a:rPr lang="en-US" err="1"/>
              <a:t>proporcionan</a:t>
            </a:r>
            <a:r>
              <a:rPr lang="en-US"/>
              <a:t>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Y es </a:t>
            </a:r>
            <a:r>
              <a:rPr lang="en-US" err="1">
                <a:latin typeface="Calibri"/>
                <a:ea typeface="Calibri"/>
                <a:cs typeface="Calibri"/>
              </a:rPr>
              <a:t>que</a:t>
            </a:r>
            <a:r>
              <a:rPr lang="en-US">
                <a:latin typeface="Calibri"/>
                <a:ea typeface="Calibri"/>
                <a:cs typeface="Calibri"/>
              </a:rPr>
              <a:t> FOOD&amp;FLOW “no solo es comer, es ser </a:t>
            </a:r>
            <a:r>
              <a:rPr lang="en-US" err="1">
                <a:latin typeface="Calibri"/>
                <a:ea typeface="Calibri"/>
                <a:cs typeface="Calibri"/>
              </a:rPr>
              <a:t>parte</a:t>
            </a:r>
            <a:r>
              <a:rPr lang="en-US">
                <a:latin typeface="Calibri"/>
                <a:ea typeface="Calibri"/>
                <a:cs typeface="Calibri"/>
              </a:rPr>
              <a:t> de algo”, es comunidad, es </a:t>
            </a:r>
            <a:r>
              <a:rPr lang="en-US" err="1">
                <a:latin typeface="Calibri"/>
                <a:ea typeface="Calibri"/>
                <a:cs typeface="Calibri"/>
              </a:rPr>
              <a:t>experiencias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que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recordarás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toda</a:t>
            </a:r>
            <a:r>
              <a:rPr lang="en-US">
                <a:latin typeface="Calibri"/>
                <a:ea typeface="Calibri"/>
                <a:cs typeface="Calibri"/>
              </a:rPr>
              <a:t> la </a:t>
            </a:r>
            <a:r>
              <a:rPr lang="en-US" err="1">
                <a:latin typeface="Calibri"/>
                <a:ea typeface="Calibri"/>
                <a:cs typeface="Calibri"/>
              </a:rPr>
              <a:t>vida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porque</a:t>
            </a:r>
            <a:r>
              <a:rPr lang="en-US">
                <a:latin typeface="Calibri"/>
                <a:ea typeface="Calibri"/>
                <a:cs typeface="Calibri"/>
              </a:rPr>
              <a:t> “</a:t>
            </a:r>
            <a:r>
              <a:rPr lang="en-US" err="1">
                <a:latin typeface="Calibri"/>
                <a:ea typeface="Calibri"/>
                <a:cs typeface="Calibri"/>
              </a:rPr>
              <a:t>el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movimiento</a:t>
            </a:r>
            <a:r>
              <a:rPr lang="en-US">
                <a:latin typeface="Calibri"/>
                <a:ea typeface="Calibri"/>
                <a:cs typeface="Calibri"/>
              </a:rPr>
              <a:t> también se come”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Tenemos</a:t>
            </a:r>
            <a:r>
              <a:rPr lang="en-US">
                <a:latin typeface="Calibri"/>
                <a:ea typeface="Calibri"/>
                <a:cs typeface="Calibri"/>
              </a:rPr>
              <a:t> la vision de </a:t>
            </a:r>
            <a:r>
              <a:rPr lang="en-US" err="1">
                <a:latin typeface="Calibri"/>
                <a:ea typeface="Calibri"/>
                <a:cs typeface="Calibri"/>
              </a:rPr>
              <a:t>proporcionar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los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clientes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esas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opciones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saludables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que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demandan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momento</a:t>
            </a:r>
            <a:r>
              <a:rPr lang="en-US">
                <a:latin typeface="Calibri"/>
                <a:ea typeface="Calibri"/>
                <a:cs typeface="Calibri"/>
              </a:rPr>
              <a:t> y </a:t>
            </a:r>
            <a:r>
              <a:rPr lang="en-US" err="1">
                <a:latin typeface="Calibri"/>
                <a:ea typeface="Calibri"/>
                <a:cs typeface="Calibri"/>
              </a:rPr>
              <a:t>lugar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justo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que</a:t>
            </a:r>
            <a:r>
              <a:rPr lang="en-US">
                <a:latin typeface="Calibri"/>
                <a:ea typeface="Calibri"/>
                <a:cs typeface="Calibri"/>
              </a:rPr>
              <a:t> las </a:t>
            </a:r>
            <a:r>
              <a:rPr lang="en-US" err="1">
                <a:latin typeface="Calibri"/>
                <a:ea typeface="Calibri"/>
                <a:cs typeface="Calibri"/>
              </a:rPr>
              <a:t>demandan</a:t>
            </a:r>
            <a:r>
              <a:rPr lang="en-US">
                <a:latin typeface="Calibri"/>
                <a:ea typeface="Calibri"/>
                <a:cs typeface="Calibri"/>
              </a:rPr>
              <a:t> y para </a:t>
            </a:r>
            <a:r>
              <a:rPr lang="en-US" err="1">
                <a:latin typeface="Calibri"/>
                <a:ea typeface="Calibri"/>
                <a:cs typeface="Calibri"/>
              </a:rPr>
              <a:t>eso</a:t>
            </a:r>
            <a:r>
              <a:rPr lang="en-US">
                <a:latin typeface="Calibri"/>
                <a:ea typeface="Calibri"/>
                <a:cs typeface="Calibri"/>
              </a:rPr>
              <a:t> la </a:t>
            </a:r>
            <a:r>
              <a:rPr lang="en-US" err="1">
                <a:latin typeface="Calibri"/>
                <a:ea typeface="Calibri"/>
                <a:cs typeface="Calibri"/>
              </a:rPr>
              <a:t>versatilidad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que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nos</a:t>
            </a:r>
            <a:r>
              <a:rPr lang="en-US">
                <a:latin typeface="Calibri"/>
                <a:ea typeface="Calibri"/>
                <a:cs typeface="Calibri"/>
              </a:rPr>
              <a:t> da </a:t>
            </a:r>
            <a:r>
              <a:rPr lang="en-US" err="1">
                <a:latin typeface="Calibri"/>
                <a:ea typeface="Calibri"/>
                <a:cs typeface="Calibri"/>
              </a:rPr>
              <a:t>el</a:t>
            </a:r>
            <a:r>
              <a:rPr lang="en-US">
                <a:latin typeface="Calibri"/>
                <a:ea typeface="Calibri"/>
                <a:cs typeface="Calibri"/>
              </a:rPr>
              <a:t> Food Truck es </a:t>
            </a:r>
            <a:r>
              <a:rPr lang="en-US" err="1">
                <a:latin typeface="Calibri"/>
                <a:ea typeface="Calibri"/>
                <a:cs typeface="Calibri"/>
              </a:rPr>
              <a:t>inmejorable</a:t>
            </a:r>
            <a:r>
              <a:rPr lang="en-US">
                <a:latin typeface="Calibri"/>
                <a:ea typeface="Calibri"/>
                <a:cs typeface="Calibri"/>
              </a:rPr>
              <a:t>, y </a:t>
            </a:r>
            <a:r>
              <a:rPr lang="en-US" err="1">
                <a:latin typeface="Calibri"/>
                <a:ea typeface="Calibri"/>
                <a:cs typeface="Calibri"/>
              </a:rPr>
              <a:t>todo</a:t>
            </a:r>
            <a:r>
              <a:rPr lang="en-US">
                <a:latin typeface="Calibri"/>
                <a:ea typeface="Calibri"/>
                <a:cs typeface="Calibri"/>
              </a:rPr>
              <a:t> lo anterior con un alto </a:t>
            </a:r>
            <a:r>
              <a:rPr lang="en-US" err="1">
                <a:latin typeface="Calibri"/>
                <a:ea typeface="Calibri"/>
                <a:cs typeface="Calibri"/>
              </a:rPr>
              <a:t>componente</a:t>
            </a:r>
            <a:r>
              <a:rPr lang="en-US">
                <a:latin typeface="Calibri"/>
                <a:ea typeface="Calibri"/>
                <a:cs typeface="Calibri"/>
              </a:rPr>
              <a:t> de </a:t>
            </a:r>
            <a:r>
              <a:rPr lang="en-US" err="1">
                <a:latin typeface="Calibri"/>
                <a:ea typeface="Calibri"/>
                <a:cs typeface="Calibri"/>
              </a:rPr>
              <a:t>digitalización</a:t>
            </a:r>
            <a:r>
              <a:rPr lang="en-US">
                <a:latin typeface="Calibri"/>
                <a:ea typeface="Calibri"/>
                <a:cs typeface="Calibri"/>
              </a:rPr>
              <a:t> para </a:t>
            </a:r>
            <a:r>
              <a:rPr lang="en-US" err="1">
                <a:latin typeface="Calibri"/>
                <a:ea typeface="Calibri"/>
                <a:cs typeface="Calibri"/>
              </a:rPr>
              <a:t>lograr</a:t>
            </a:r>
            <a:r>
              <a:rPr lang="en-US">
                <a:latin typeface="Calibri"/>
                <a:ea typeface="Calibri"/>
                <a:cs typeface="Calibri"/>
              </a:rPr>
              <a:t> la </a:t>
            </a:r>
            <a:r>
              <a:rPr lang="en-US" err="1">
                <a:latin typeface="Calibri"/>
                <a:ea typeface="Calibri"/>
                <a:cs typeface="Calibri"/>
              </a:rPr>
              <a:t>mejor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experiencia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8B5FF6-B606-BCAE-0492-CE2E8D958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DEBD5-F5B3-4C78-931F-8F38A05DEC5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446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DEBD5-F5B3-4C78-931F-8F38A05DEC5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60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A8B4-A21F-D920-4AFF-70C00273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0BB65DF-2B1D-AD97-2D02-7122E1336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B50F0A5-1D6D-C006-3BDA-918AD0919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Juan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37D4CC-AF12-23F4-0E00-85984D2FB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DEBD5-F5B3-4C78-931F-8F38A05DEC5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794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0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53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67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63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27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95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21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35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8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17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12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8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86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022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72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BC8D588F-2561-EB28-0B11-14E14A225CF3}"/>
              </a:ext>
            </a:extLst>
          </p:cNvPr>
          <p:cNvGrpSpPr/>
          <p:nvPr userDrawn="1"/>
        </p:nvGrpSpPr>
        <p:grpSpPr>
          <a:xfrm>
            <a:off x="-1736" y="340391"/>
            <a:ext cx="658073" cy="438715"/>
            <a:chOff x="-1736" y="431831"/>
            <a:chExt cx="1080000" cy="720000"/>
          </a:xfrm>
          <a:solidFill>
            <a:srgbClr val="005782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E4B74F9-FB0C-7F21-3E57-0F42A74AA308}"/>
                </a:ext>
              </a:extLst>
            </p:cNvPr>
            <p:cNvSpPr/>
            <p:nvPr/>
          </p:nvSpPr>
          <p:spPr>
            <a:xfrm>
              <a:off x="-1736" y="431831"/>
              <a:ext cx="720000" cy="720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FF88AE3-8D97-B0E4-614D-F391F94B2E88}"/>
                </a:ext>
              </a:extLst>
            </p:cNvPr>
            <p:cNvSpPr/>
            <p:nvPr/>
          </p:nvSpPr>
          <p:spPr>
            <a:xfrm>
              <a:off x="358264" y="431831"/>
              <a:ext cx="720000" cy="720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1" name="Picture 2" descr="Press - Press Kit - Resources - Alsea">
            <a:extLst>
              <a:ext uri="{FF2B5EF4-FFF2-40B4-BE49-F238E27FC236}">
                <a16:creationId xmlns:a16="http://schemas.microsoft.com/office/drawing/2014/main" id="{32573D30-0E1D-1FD2-C2A4-33CBBB61AE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456" y="78853"/>
            <a:ext cx="2536888" cy="14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1DCA82-2EF6-B123-37F0-193DFBAC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37" y="320507"/>
            <a:ext cx="8927477" cy="45859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Bitter 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2425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BC8D588F-2561-EB28-0B11-14E14A225CF3}"/>
              </a:ext>
            </a:extLst>
          </p:cNvPr>
          <p:cNvGrpSpPr/>
          <p:nvPr userDrawn="1"/>
        </p:nvGrpSpPr>
        <p:grpSpPr>
          <a:xfrm>
            <a:off x="-1736" y="340391"/>
            <a:ext cx="658073" cy="438715"/>
            <a:chOff x="-1736" y="431831"/>
            <a:chExt cx="1080000" cy="720000"/>
          </a:xfrm>
          <a:solidFill>
            <a:srgbClr val="005782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E4B74F9-FB0C-7F21-3E57-0F42A74AA308}"/>
                </a:ext>
              </a:extLst>
            </p:cNvPr>
            <p:cNvSpPr/>
            <p:nvPr/>
          </p:nvSpPr>
          <p:spPr>
            <a:xfrm>
              <a:off x="-1736" y="431831"/>
              <a:ext cx="720000" cy="720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FF88AE3-8D97-B0E4-614D-F391F94B2E88}"/>
                </a:ext>
              </a:extLst>
            </p:cNvPr>
            <p:cNvSpPr/>
            <p:nvPr/>
          </p:nvSpPr>
          <p:spPr>
            <a:xfrm>
              <a:off x="358264" y="431831"/>
              <a:ext cx="720000" cy="720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1" name="Picture 2" descr="Press - Press Kit - Resources - Alsea">
            <a:extLst>
              <a:ext uri="{FF2B5EF4-FFF2-40B4-BE49-F238E27FC236}">
                <a16:creationId xmlns:a16="http://schemas.microsoft.com/office/drawing/2014/main" id="{32573D30-0E1D-1FD2-C2A4-33CBBB61AE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456" y="78853"/>
            <a:ext cx="2536888" cy="14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1DCA82-2EF6-B123-37F0-193DFBAC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37" y="320507"/>
            <a:ext cx="8927477" cy="45859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Bitter 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4384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ress - Press Kit - Resources - Alsea">
            <a:extLst>
              <a:ext uri="{FF2B5EF4-FFF2-40B4-BE49-F238E27FC236}">
                <a16:creationId xmlns:a16="http://schemas.microsoft.com/office/drawing/2014/main" id="{32573D30-0E1D-1FD2-C2A4-33CBBB61AE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456" y="78853"/>
            <a:ext cx="2536888" cy="14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1DCA82-2EF6-B123-37F0-193DFBAC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37" y="320507"/>
            <a:ext cx="8927477" cy="45859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Bitter 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60278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BC8D588F-2561-EB28-0B11-14E14A225CF3}"/>
              </a:ext>
            </a:extLst>
          </p:cNvPr>
          <p:cNvGrpSpPr/>
          <p:nvPr userDrawn="1"/>
        </p:nvGrpSpPr>
        <p:grpSpPr>
          <a:xfrm>
            <a:off x="-1736" y="340391"/>
            <a:ext cx="658073" cy="438715"/>
            <a:chOff x="-1736" y="431831"/>
            <a:chExt cx="1080000" cy="720000"/>
          </a:xfrm>
          <a:solidFill>
            <a:srgbClr val="E2DC54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E4B74F9-FB0C-7F21-3E57-0F42A74AA308}"/>
                </a:ext>
              </a:extLst>
            </p:cNvPr>
            <p:cNvSpPr/>
            <p:nvPr/>
          </p:nvSpPr>
          <p:spPr>
            <a:xfrm>
              <a:off x="-1736" y="431831"/>
              <a:ext cx="720000" cy="720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FF88AE3-8D97-B0E4-614D-F391F94B2E88}"/>
                </a:ext>
              </a:extLst>
            </p:cNvPr>
            <p:cNvSpPr/>
            <p:nvPr/>
          </p:nvSpPr>
          <p:spPr>
            <a:xfrm>
              <a:off x="358264" y="431831"/>
              <a:ext cx="720000" cy="720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1" name="Picture 2" descr="Press - Press Kit - Resources - Alsea">
            <a:extLst>
              <a:ext uri="{FF2B5EF4-FFF2-40B4-BE49-F238E27FC236}">
                <a16:creationId xmlns:a16="http://schemas.microsoft.com/office/drawing/2014/main" id="{32573D30-0E1D-1FD2-C2A4-33CBBB61AE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456" y="78853"/>
            <a:ext cx="2536888" cy="14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1DCA82-2EF6-B123-37F0-193DFBAC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37" y="320507"/>
            <a:ext cx="8927477" cy="45859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Bitter 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399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5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44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328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90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0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39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75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34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92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324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183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025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584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9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19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81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41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369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863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563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9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91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2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6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BC8D588F-2561-EB28-0B11-14E14A225CF3}"/>
              </a:ext>
            </a:extLst>
          </p:cNvPr>
          <p:cNvGrpSpPr/>
          <p:nvPr userDrawn="1"/>
        </p:nvGrpSpPr>
        <p:grpSpPr>
          <a:xfrm>
            <a:off x="-1736" y="340391"/>
            <a:ext cx="658073" cy="438715"/>
            <a:chOff x="-1736" y="431831"/>
            <a:chExt cx="1080000" cy="720000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E4B74F9-FB0C-7F21-3E57-0F42A74AA308}"/>
                </a:ext>
              </a:extLst>
            </p:cNvPr>
            <p:cNvSpPr/>
            <p:nvPr/>
          </p:nvSpPr>
          <p:spPr>
            <a:xfrm>
              <a:off x="-1736" y="431831"/>
              <a:ext cx="720000" cy="72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FF88AE3-8D97-B0E4-614D-F391F94B2E88}"/>
                </a:ext>
              </a:extLst>
            </p:cNvPr>
            <p:cNvSpPr/>
            <p:nvPr/>
          </p:nvSpPr>
          <p:spPr>
            <a:xfrm>
              <a:off x="358264" y="431831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1" name="Picture 2" descr="Press - Press Kit - Resources - Alsea">
            <a:extLst>
              <a:ext uri="{FF2B5EF4-FFF2-40B4-BE49-F238E27FC236}">
                <a16:creationId xmlns:a16="http://schemas.microsoft.com/office/drawing/2014/main" id="{32573D30-0E1D-1FD2-C2A4-33CBBB61AE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456" y="78853"/>
            <a:ext cx="2536888" cy="14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1DCA82-2EF6-B123-37F0-193DFBAC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37" y="320507"/>
            <a:ext cx="8927477" cy="45859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Bitter Black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5802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54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57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4" y="804075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4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60" r:id="rId12"/>
    <p:sldLayoutId id="2147483762" r:id="rId1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bg1"/>
          </a:solidFill>
          <a:latin typeface="Bitter Blac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4" y="804075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1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61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pPr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24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8" r:id="rId2"/>
    <p:sldLayoutId id="2147483759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57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4" y="804075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66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sv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sv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sv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sv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camión grande de color verde&#10;&#10;El contenido generado por IA puede ser incorrecto.">
            <a:extLst>
              <a:ext uri="{FF2B5EF4-FFF2-40B4-BE49-F238E27FC236}">
                <a16:creationId xmlns:a16="http://schemas.microsoft.com/office/drawing/2014/main" id="{CC2223F0-D569-963F-8E02-608CDC6A3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4560" cy="6895568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EA8B2F52-A892-B5C5-CC54-58EED7705500}"/>
              </a:ext>
            </a:extLst>
          </p:cNvPr>
          <p:cNvSpPr txBox="1">
            <a:spLocks/>
          </p:cNvSpPr>
          <p:nvPr/>
        </p:nvSpPr>
        <p:spPr>
          <a:xfrm>
            <a:off x="6346413" y="597218"/>
            <a:ext cx="5173179" cy="4585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bg1"/>
                </a:solidFill>
                <a:latin typeface="Bitter Black" pitchFamily="2" charset="0"/>
                <a:ea typeface="+mj-ea"/>
                <a:cs typeface="+mj-cs"/>
              </a:defRPr>
            </a:lvl1pPr>
          </a:lstStyle>
          <a:p>
            <a:pPr algn="r"/>
            <a:endParaRPr lang="es-ES" sz="3200" i="1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8EBB90-3BAB-FF0A-80D3-069E775BB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38" y="314992"/>
            <a:ext cx="754445" cy="58034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653338C-17B8-5246-B94A-CF1C53573836}"/>
              </a:ext>
            </a:extLst>
          </p:cNvPr>
          <p:cNvSpPr txBox="1"/>
          <p:nvPr/>
        </p:nvSpPr>
        <p:spPr>
          <a:xfrm rot="20891845">
            <a:off x="7334994" y="1418979"/>
            <a:ext cx="5208616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48945" indent="-448945" algn="ctr"/>
            <a:r>
              <a:rPr lang="es-ES" sz="4800" b="1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/>
                <a:cs typeface="Vrinda"/>
              </a:rPr>
              <a:t>“</a:t>
            </a:r>
            <a:r>
              <a:rPr lang="es-ES" sz="48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/>
                <a:cs typeface="Vrinda"/>
              </a:rPr>
              <a:t>Loading</a:t>
            </a:r>
            <a:r>
              <a:rPr lang="es-E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/>
                <a:cs typeface="Vrinda"/>
              </a:rPr>
              <a:t>"...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945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AA697E-3E2E-AFA5-522B-85F1338B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adroTexto 31">
            <a:extLst>
              <a:ext uri="{FF2B5EF4-FFF2-40B4-BE49-F238E27FC236}">
                <a16:creationId xmlns:a16="http://schemas.microsoft.com/office/drawing/2014/main" id="{61676972-FBDA-F762-F81A-FD06FF7C0B5B}"/>
              </a:ext>
            </a:extLst>
          </p:cNvPr>
          <p:cNvSpPr txBox="1"/>
          <p:nvPr/>
        </p:nvSpPr>
        <p:spPr>
          <a:xfrm>
            <a:off x="6657158" y="1957577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Logística y Marco Legal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3C3C1DF-E433-477C-2710-958A3386E837}"/>
              </a:ext>
            </a:extLst>
          </p:cNvPr>
          <p:cNvSpPr txBox="1"/>
          <p:nvPr/>
        </p:nvSpPr>
        <p:spPr>
          <a:xfrm>
            <a:off x="726585" y="1902243"/>
            <a:ext cx="4641688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noProof="0"/>
              <a:t>Branding &amp; identidad digital &amp; </a:t>
            </a:r>
            <a:r>
              <a:rPr lang="es-ES" noProof="0" err="1"/>
              <a:t>mkt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038BD1-B518-2CE8-B5C4-4E5900FB5A1B}"/>
              </a:ext>
            </a:extLst>
          </p:cNvPr>
          <p:cNvSpPr txBox="1">
            <a:spLocks/>
          </p:cNvSpPr>
          <p:nvPr/>
        </p:nvSpPr>
        <p:spPr>
          <a:xfrm>
            <a:off x="3717813" y="778364"/>
            <a:ext cx="4792661" cy="893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4400" noProof="0">
              <a:solidFill>
                <a:srgbClr val="276534"/>
              </a:solidFill>
            </a:endParaRP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FAA3E7ED-1610-8888-30D8-CDDABC600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29754"/>
              </p:ext>
            </p:extLst>
          </p:nvPr>
        </p:nvGraphicFramePr>
        <p:xfrm>
          <a:off x="958208" y="4824094"/>
          <a:ext cx="2882272" cy="365760"/>
        </p:xfrm>
        <a:graphic>
          <a:graphicData uri="http://schemas.openxmlformats.org/drawingml/2006/table">
            <a:tbl>
              <a:tblPr/>
              <a:tblGrid>
                <a:gridCol w="1441136">
                  <a:extLst>
                    <a:ext uri="{9D8B030D-6E8A-4147-A177-3AD203B41FA5}">
                      <a16:colId xmlns:a16="http://schemas.microsoft.com/office/drawing/2014/main" val="1412548483"/>
                    </a:ext>
                  </a:extLst>
                </a:gridCol>
                <a:gridCol w="1441136">
                  <a:extLst>
                    <a:ext uri="{9D8B030D-6E8A-4147-A177-3AD203B41FA5}">
                      <a16:colId xmlns:a16="http://schemas.microsoft.com/office/drawing/2014/main" val="1278364962"/>
                    </a:ext>
                  </a:extLst>
                </a:gridCol>
              </a:tblGrid>
              <a:tr h="1301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61774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4951EDC0-3DA7-7FF7-DE9F-FEA3A894EE6F}"/>
              </a:ext>
            </a:extLst>
          </p:cNvPr>
          <p:cNvSpPr txBox="1"/>
          <p:nvPr/>
        </p:nvSpPr>
        <p:spPr>
          <a:xfrm>
            <a:off x="726585" y="2970820"/>
            <a:ext cx="5025087" cy="1046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>
              <a:lnSpc>
                <a:spcPts val="1500"/>
              </a:lnSpc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Evaluación de </a:t>
            </a:r>
            <a:r>
              <a:rPr lang="es-ES" err="1"/>
              <a:t>KPIs</a:t>
            </a:r>
            <a:r>
              <a:rPr lang="es-ES"/>
              <a:t> de marca y alcance digital.</a:t>
            </a:r>
          </a:p>
          <a:p>
            <a:endParaRPr lang="es-ES"/>
          </a:p>
          <a:p>
            <a:r>
              <a:rPr lang="es-ES"/>
              <a:t>	Posicionamiento en RRSS y </a:t>
            </a:r>
            <a:r>
              <a:rPr lang="es-ES" err="1"/>
              <a:t>micro-influencers</a:t>
            </a:r>
            <a:endParaRPr lang="es-ES"/>
          </a:p>
          <a:p>
            <a:endParaRPr lang="es-ES"/>
          </a:p>
          <a:p>
            <a:r>
              <a:rPr lang="es-ES"/>
              <a:t>	Cross Marketing en ALSEA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F1E1A5B-11FC-0C87-189C-B22F102D8955}"/>
              </a:ext>
            </a:extLst>
          </p:cNvPr>
          <p:cNvSpPr txBox="1"/>
          <p:nvPr/>
        </p:nvSpPr>
        <p:spPr>
          <a:xfrm>
            <a:off x="6657158" y="2965231"/>
            <a:ext cx="5019861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>
              <a:lnSpc>
                <a:spcPts val="1500"/>
              </a:lnSpc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Revisión de cumplimiento normativo y operativo </a:t>
            </a:r>
            <a:r>
              <a:rPr lang="es-ES" err="1"/>
              <a:t>post-lanzamiento</a:t>
            </a:r>
            <a:r>
              <a:rPr lang="es-ES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8C98DC-B4AC-926C-59CB-E750D49F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21" y="5478645"/>
            <a:ext cx="10417443" cy="510584"/>
          </a:xfrm>
          <a:prstGeom prst="rect">
            <a:avLst/>
          </a:prstGeom>
        </p:spPr>
      </p:pic>
      <p:pic>
        <p:nvPicPr>
          <p:cNvPr id="6" name="Str - Logo" descr="preencoded.png">
            <a:extLst>
              <a:ext uri="{FF2B5EF4-FFF2-40B4-BE49-F238E27FC236}">
                <a16:creationId xmlns:a16="http://schemas.microsoft.com/office/drawing/2014/main" id="{03CD3C5F-5DDC-7B38-5123-35A9A991E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22574" y="6418800"/>
            <a:ext cx="720785" cy="170908"/>
          </a:xfrm>
          <a:prstGeom prst="rect">
            <a:avLst/>
          </a:prstGeom>
        </p:spPr>
      </p:pic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479409A9-544F-F6B0-7B10-55A6C6CE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80" y="1957577"/>
            <a:ext cx="347927" cy="347927"/>
          </a:xfrm>
          <a:prstGeom prst="rect">
            <a:avLst/>
          </a:prstGeom>
        </p:spPr>
      </p:pic>
      <p:pic>
        <p:nvPicPr>
          <p:cNvPr id="31" name="Image 3" descr="preencoded.png">
            <a:extLst>
              <a:ext uri="{FF2B5EF4-FFF2-40B4-BE49-F238E27FC236}">
                <a16:creationId xmlns:a16="http://schemas.microsoft.com/office/drawing/2014/main" id="{ED02D07D-704F-2C39-7E86-0F7945825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772" y="1957213"/>
            <a:ext cx="515167" cy="412134"/>
          </a:xfrm>
          <a:prstGeom prst="rect">
            <a:avLst/>
          </a:prstGeom>
        </p:spPr>
      </p:pic>
      <p:sp>
        <p:nvSpPr>
          <p:cNvPr id="33" name="Título 2">
            <a:extLst>
              <a:ext uri="{FF2B5EF4-FFF2-40B4-BE49-F238E27FC236}">
                <a16:creationId xmlns:a16="http://schemas.microsoft.com/office/drawing/2014/main" id="{C3D6A4F9-2E7C-48F8-C3A9-EE71AB7CFDB0}"/>
              </a:ext>
            </a:extLst>
          </p:cNvPr>
          <p:cNvSpPr txBox="1">
            <a:spLocks/>
          </p:cNvSpPr>
          <p:nvPr/>
        </p:nvSpPr>
        <p:spPr>
          <a:xfrm>
            <a:off x="345522" y="339232"/>
            <a:ext cx="3800388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bg1"/>
                </a:solidFill>
                <a:latin typeface="Bitter Black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all" spc="3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rPr>
              <a:t>Mes 6</a:t>
            </a:r>
            <a:endParaRPr kumimoji="0" lang="es-ES" sz="4000" b="0" i="0" u="none" strike="noStrike" kern="1200" cap="all" spc="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 Black" pitchFamily="2" charset="0"/>
              <a:ea typeface="+mj-ea"/>
              <a:cs typeface="+mj-c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7C82332-3BDE-F17B-5CBC-1AEA0FC2C7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833" y="339232"/>
            <a:ext cx="754445" cy="58034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41C92A-B57B-C599-AAA3-940639074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3042" y="162020"/>
            <a:ext cx="1219532" cy="8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7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003B7-F368-836C-211D-4A5F486E9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31DF21C6-A845-FF0E-3EAC-1A7B1D8B15BF}"/>
              </a:ext>
            </a:extLst>
          </p:cNvPr>
          <p:cNvGrpSpPr/>
          <p:nvPr/>
        </p:nvGrpSpPr>
        <p:grpSpPr>
          <a:xfrm>
            <a:off x="0" y="-2651793"/>
            <a:ext cx="21871364" cy="11036379"/>
            <a:chOff x="-2057399" y="-4876800"/>
            <a:chExt cx="41376600" cy="20878800"/>
          </a:xfrm>
        </p:grpSpPr>
        <p:pic>
          <p:nvPicPr>
            <p:cNvPr id="11" name="Imagen 10" descr="Un dibujo de un camión&#10;&#10;El contenido generado por IA puede ser incorrecto.">
              <a:extLst>
                <a:ext uri="{FF2B5EF4-FFF2-40B4-BE49-F238E27FC236}">
                  <a16:creationId xmlns:a16="http://schemas.microsoft.com/office/drawing/2014/main" id="{0BA15AB5-8CC3-AE27-0EE7-5597459D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" t="8870" r="9854" b="12245"/>
            <a:stretch>
              <a:fillRect/>
            </a:stretch>
          </p:blipFill>
          <p:spPr>
            <a:xfrm>
              <a:off x="-2057399" y="-4876800"/>
              <a:ext cx="41376600" cy="20878800"/>
            </a:xfrm>
            <a:prstGeom prst="rect">
              <a:avLst/>
            </a:prstGeom>
          </p:spPr>
        </p:pic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64D83DC1-9753-CD30-44EE-66C184C7DFD8}"/>
                </a:ext>
              </a:extLst>
            </p:cNvPr>
            <p:cNvSpPr/>
            <p:nvPr/>
          </p:nvSpPr>
          <p:spPr>
            <a:xfrm>
              <a:off x="4429642" y="2541068"/>
              <a:ext cx="2866306" cy="4567557"/>
            </a:xfrm>
            <a:prstGeom prst="roundRect">
              <a:avLst>
                <a:gd name="adj" fmla="val 3097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AF1A51EF-0D04-F407-BAE8-45E5665AE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0381" y="6573289"/>
              <a:ext cx="2837132" cy="441039"/>
            </a:xfrm>
            <a:prstGeom prst="rect">
              <a:avLst/>
            </a:prstGeom>
          </p:spPr>
        </p:pic>
        <p:pic>
          <p:nvPicPr>
            <p:cNvPr id="13" name="Imagen 12" descr="Interfaz de usuario gráfica, Aplicación&#10;&#10;El contenido generado por IA puede ser incorrecto.">
              <a:extLst>
                <a:ext uri="{FF2B5EF4-FFF2-40B4-BE49-F238E27FC236}">
                  <a16:creationId xmlns:a16="http://schemas.microsoft.com/office/drawing/2014/main" id="{46BC7C4C-1C19-2E62-1B4B-D62A4841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9" t="11917" r="33188" b="77680"/>
            <a:stretch>
              <a:fillRect/>
            </a:stretch>
          </p:blipFill>
          <p:spPr>
            <a:xfrm>
              <a:off x="4542791" y="2578295"/>
              <a:ext cx="2668473" cy="850705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5B07ECBB-89C6-B06D-49F7-C264B18A201E}"/>
              </a:ext>
            </a:extLst>
          </p:cNvPr>
          <p:cNvGrpSpPr/>
          <p:nvPr/>
        </p:nvGrpSpPr>
        <p:grpSpPr>
          <a:xfrm>
            <a:off x="-4152900" y="-630357"/>
            <a:ext cx="10287000" cy="6858000"/>
            <a:chOff x="-3429000" y="0"/>
            <a:chExt cx="10287000" cy="6858000"/>
          </a:xfrm>
          <a:solidFill>
            <a:srgbClr val="F04D62"/>
          </a:solidFill>
        </p:grpSpPr>
        <p:sp>
          <p:nvSpPr>
            <p:cNvPr id="4" name="Círculo parcial 3">
              <a:extLst>
                <a:ext uri="{FF2B5EF4-FFF2-40B4-BE49-F238E27FC236}">
                  <a16:creationId xmlns:a16="http://schemas.microsoft.com/office/drawing/2014/main" id="{2F924C52-62B2-64D4-1C2B-E1CF021475E5}"/>
                </a:ext>
              </a:extLst>
            </p:cNvPr>
            <p:cNvSpPr/>
            <p:nvPr/>
          </p:nvSpPr>
          <p:spPr>
            <a:xfrm>
              <a:off x="0" y="0"/>
              <a:ext cx="6858000" cy="6858000"/>
            </a:xfrm>
            <a:prstGeom prst="pie">
              <a:avLst>
                <a:gd name="adj1" fmla="val 10796477"/>
                <a:gd name="adj2" fmla="val 16200000"/>
              </a:avLst>
            </a:prstGeom>
            <a:solidFill>
              <a:srgbClr val="98A1A7">
                <a:alpha val="24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  <p:sp>
          <p:nvSpPr>
            <p:cNvPr id="5" name="Círculo parcial 4">
              <a:extLst>
                <a:ext uri="{FF2B5EF4-FFF2-40B4-BE49-F238E27FC236}">
                  <a16:creationId xmlns:a16="http://schemas.microsoft.com/office/drawing/2014/main" id="{2E063D36-B6F4-1EBC-C49B-44330BCC1EF7}"/>
                </a:ext>
              </a:extLst>
            </p:cNvPr>
            <p:cNvSpPr/>
            <p:nvPr/>
          </p:nvSpPr>
          <p:spPr>
            <a:xfrm rot="10800000">
              <a:off x="-3429000" y="0"/>
              <a:ext cx="6858000" cy="6858000"/>
            </a:xfrm>
            <a:prstGeom prst="pie">
              <a:avLst>
                <a:gd name="adj1" fmla="val 10796477"/>
                <a:gd name="adj2" fmla="val 16200000"/>
              </a:avLst>
            </a:prstGeom>
            <a:solidFill>
              <a:srgbClr val="98A1A7">
                <a:alpha val="24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sto MT"/>
                <a:ea typeface="+mn-ea"/>
                <a:cs typeface="+mn-cs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5A1989A-4324-564E-A89A-11DE6D15C888}"/>
              </a:ext>
            </a:extLst>
          </p:cNvPr>
          <p:cNvSpPr txBox="1"/>
          <p:nvPr/>
        </p:nvSpPr>
        <p:spPr>
          <a:xfrm>
            <a:off x="3296969" y="1744834"/>
            <a:ext cx="17685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D45E33"/>
                </a:solidFill>
                <a:effectLst/>
                <a:uLnTx/>
                <a:uFillTx/>
                <a:latin typeface="Bitter Black" pitchFamily="2" charset="0"/>
                <a:ea typeface="+mn-ea"/>
                <a:cs typeface="+mn-cs"/>
              </a:rPr>
              <a:t>¡Gracias!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000">
              <a:solidFill>
                <a:srgbClr val="D45E33"/>
              </a:solidFill>
              <a:latin typeface="Bitter Black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>
                <a:solidFill>
                  <a:srgbClr val="D45E33"/>
                </a:solidFill>
                <a:latin typeface="Bitter Black" pitchFamily="2" charset="0"/>
              </a:rPr>
              <a:t>Te esperamos pronto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D45E33"/>
              </a:solidFill>
              <a:effectLst/>
              <a:uLnTx/>
              <a:uFillTx/>
              <a:latin typeface="Bitter Black" pitchFamily="2" charset="0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9FCCEE-6914-83C4-A561-82DF193B2D59}"/>
              </a:ext>
            </a:extLst>
          </p:cNvPr>
          <p:cNvSpPr txBox="1"/>
          <p:nvPr/>
        </p:nvSpPr>
        <p:spPr>
          <a:xfrm>
            <a:off x="-3429001" y="1905506"/>
            <a:ext cx="2837133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55600" marR="0" lvl="0" indent="-3556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s-ES" sz="3200" noProof="0">
                <a:solidFill>
                  <a:srgbClr val="276534"/>
                </a:solidFill>
                <a:latin typeface="Fira Sans" panose="020B0503050000020004" pitchFamily="34" charset="0"/>
              </a:rPr>
              <a:t>El Problema</a:t>
            </a:r>
          </a:p>
          <a:p>
            <a:pPr marL="355600" marR="0" lvl="0" indent="-3556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kumimoji="0" lang="es-ES" sz="3200" i="0" u="none" strike="noStrike" kern="1200" cap="none" spc="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La Marca</a:t>
            </a:r>
          </a:p>
          <a:p>
            <a:pPr marL="355600" marR="0" lvl="0" indent="-3556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s-ES" sz="3200" noProof="0">
                <a:solidFill>
                  <a:srgbClr val="276534"/>
                </a:solidFill>
                <a:latin typeface="Fira Sans" panose="020B0503050000020004" pitchFamily="34" charset="0"/>
              </a:rPr>
              <a:t>La Solución</a:t>
            </a:r>
          </a:p>
          <a:p>
            <a:pPr marL="355600" marR="0" lvl="0" indent="-35560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kumimoji="0" lang="es-ES" sz="3200" i="0" u="none" strike="noStrike" kern="1200" cap="none" spc="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La Persona</a:t>
            </a:r>
          </a:p>
          <a:p>
            <a:pPr marL="355600" marR="0" lvl="0" indent="-3556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s-ES" sz="3200" noProof="0">
                <a:solidFill>
                  <a:srgbClr val="276534"/>
                </a:solidFill>
                <a:latin typeface="Fira Sans" panose="020B0503050000020004" pitchFamily="34" charset="0"/>
              </a:rPr>
              <a:t>La Alianza</a:t>
            </a:r>
          </a:p>
          <a:p>
            <a:pPr marL="355600" marR="0" lvl="0" indent="-3556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kumimoji="0" lang="es-ES" sz="3200" i="0" u="none" strike="noStrike" kern="1200" cap="none" spc="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El Proyecto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FA61F0-02D3-CBD7-5FDF-02329C977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489044" y="7190869"/>
            <a:ext cx="11774543" cy="61921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7E0DAD-8A0E-539C-B155-59A3C79B0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0" y="4402354"/>
            <a:ext cx="2277010" cy="1751547"/>
          </a:xfrm>
          <a:prstGeom prst="rect">
            <a:avLst/>
          </a:prstGeom>
        </p:spPr>
      </p:pic>
      <p:pic>
        <p:nvPicPr>
          <p:cNvPr id="10" name="Imagen 9" descr="Un perro con la lengua de fuera&#10;&#10;El contenido generado por IA puede ser incorrecto.">
            <a:extLst>
              <a:ext uri="{FF2B5EF4-FFF2-40B4-BE49-F238E27FC236}">
                <a16:creationId xmlns:a16="http://schemas.microsoft.com/office/drawing/2014/main" id="{741C9843-E54D-7B7D-5E52-65779E742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1951">
            <a:off x="4424307" y="2091046"/>
            <a:ext cx="428028" cy="6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4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685F1-A5AE-6009-8B56-88C67D654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13" name="Imagen 12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106296DC-5BEE-034F-3FE1-4BBC2722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59"/>
          <a:stretch>
            <a:fillRect/>
          </a:stretch>
        </p:blipFill>
        <p:spPr>
          <a:xfrm>
            <a:off x="20" y="1236963"/>
            <a:ext cx="12191979" cy="56210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3D4411-C8AC-C7CC-D989-5CCABAC146F9}"/>
              </a:ext>
            </a:extLst>
          </p:cNvPr>
          <p:cNvSpPr txBox="1">
            <a:spLocks/>
          </p:cNvSpPr>
          <p:nvPr/>
        </p:nvSpPr>
        <p:spPr>
          <a:xfrm>
            <a:off x="3717813" y="778364"/>
            <a:ext cx="4792661" cy="893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4400" noProof="0">
              <a:solidFill>
                <a:srgbClr val="276534"/>
              </a:solidFill>
            </a:endParaRP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3655876E-AC0C-5ED4-62B3-0BC300DBCAF3}"/>
              </a:ext>
            </a:extLst>
          </p:cNvPr>
          <p:cNvSpPr txBox="1">
            <a:spLocks/>
          </p:cNvSpPr>
          <p:nvPr/>
        </p:nvSpPr>
        <p:spPr>
          <a:xfrm>
            <a:off x="345522" y="339232"/>
            <a:ext cx="6455328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bg1"/>
                </a:solidFill>
                <a:latin typeface="Bitter Black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all" spc="30" normalizeH="0" baseline="0" noProof="0" err="1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rPr>
              <a:t>Why</a:t>
            </a:r>
            <a:r>
              <a:rPr kumimoji="0" lang="es-ES" sz="3200" b="0" i="0" u="none" strike="noStrike" kern="1200" cap="all" spc="3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rPr>
              <a:t> </a:t>
            </a:r>
            <a:r>
              <a:rPr kumimoji="0" lang="es-ES" sz="3200" b="0" i="0" u="none" strike="noStrike" kern="1200" cap="all" spc="30" normalizeH="0" baseline="0" noProof="0" err="1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rPr>
              <a:t>Now</a:t>
            </a:r>
            <a:endParaRPr kumimoji="0" lang="es-ES" sz="4000" b="0" i="0" u="none" strike="noStrike" kern="1200" cap="all" spc="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 Black" pitchFamily="2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AF3C1F-4EF8-5653-6B90-7EF59C8EDD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899" y="339232"/>
            <a:ext cx="754445" cy="5803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2F56B5-7D00-D723-B84E-CC49F6F7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477" y="158980"/>
            <a:ext cx="1219532" cy="8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93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D0B94-317D-7AFB-2E37-633FEF8A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grupo de personas alrededor de una camioneta&#10;&#10;El contenido generado por IA puede ser incorrecto.">
            <a:extLst>
              <a:ext uri="{FF2B5EF4-FFF2-40B4-BE49-F238E27FC236}">
                <a16:creationId xmlns:a16="http://schemas.microsoft.com/office/drawing/2014/main" id="{B847B560-F65A-D1CD-3404-6FEAA5FE3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11" y="-8572"/>
            <a:ext cx="12643919" cy="705707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CBD5A33-8086-C56A-8E79-FC1F9A94AF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2651" y="-106326"/>
            <a:ext cx="13056781" cy="7154825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8EC28A4C-2873-E4EE-C17B-2856662F7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574" y="905150"/>
            <a:ext cx="754445" cy="58034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E32DACE-A1D4-7D0F-9A65-9D62AE9E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37" y="800443"/>
            <a:ext cx="8927477" cy="4585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320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Propuesta de valor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F46DBC1-35B8-A0B6-86F4-1320176559C6}"/>
              </a:ext>
            </a:extLst>
          </p:cNvPr>
          <p:cNvSpPr txBox="1">
            <a:spLocks/>
          </p:cNvSpPr>
          <p:nvPr/>
        </p:nvSpPr>
        <p:spPr>
          <a:xfrm>
            <a:off x="-7324177" y="1385765"/>
            <a:ext cx="7062011" cy="37398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Fira Sans" panose="020B05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noProof="0">
                <a:solidFill>
                  <a:srgbClr val="276534"/>
                </a:solidFill>
                <a:latin typeface="Fira Sans"/>
              </a:rPr>
              <a:t>No es una nueva línea comercial --&gt; Es una Oportunidad</a:t>
            </a:r>
            <a:endParaRPr lang="es-ES" noProof="0">
              <a:solidFill>
                <a:srgbClr val="276534"/>
              </a:solidFill>
            </a:endParaRPr>
          </a:p>
          <a:p>
            <a:pPr marL="0" indent="0">
              <a:buNone/>
            </a:pPr>
            <a:r>
              <a:rPr lang="es-ES" noProof="0">
                <a:solidFill>
                  <a:srgbClr val="276534"/>
                </a:solidFill>
                <a:latin typeface="Fira Sans"/>
              </a:rPr>
              <a:t>Actualizarse a 2026</a:t>
            </a:r>
            <a:endParaRPr lang="es-ES" noProof="0">
              <a:solidFill>
                <a:srgbClr val="276534"/>
              </a:solidFill>
            </a:endParaRPr>
          </a:p>
          <a:p>
            <a:pPr marL="0" indent="0">
              <a:buNone/>
            </a:pPr>
            <a:r>
              <a:rPr lang="es-ES" noProof="0">
                <a:solidFill>
                  <a:srgbClr val="276534"/>
                </a:solidFill>
                <a:latin typeface="Fira Sans"/>
              </a:rPr>
              <a:t>Ampliar portfolio con comida saludable</a:t>
            </a:r>
            <a:endParaRPr lang="es-ES" noProof="0">
              <a:solidFill>
                <a:srgbClr val="276534"/>
              </a:solidFill>
            </a:endParaRPr>
          </a:p>
          <a:p>
            <a:pPr marL="0" indent="0">
              <a:buNone/>
            </a:pPr>
            <a:r>
              <a:rPr lang="es-ES" noProof="0">
                <a:solidFill>
                  <a:srgbClr val="276534"/>
                </a:solidFill>
                <a:latin typeface="Fira Sans"/>
              </a:rPr>
              <a:t>Explorar nuevas formas de </a:t>
            </a:r>
            <a:r>
              <a:rPr lang="es-ES" noProof="0" err="1">
                <a:solidFill>
                  <a:srgbClr val="276534"/>
                </a:solidFill>
                <a:latin typeface="Fira Sans"/>
              </a:rPr>
              <a:t>Go-To-Market</a:t>
            </a:r>
            <a:endParaRPr lang="es-ES" noProof="0">
              <a:solidFill>
                <a:srgbClr val="276534"/>
              </a:solidFill>
            </a:endParaRPr>
          </a:p>
          <a:p>
            <a:endParaRPr lang="es-ES" noProof="0">
              <a:solidFill>
                <a:srgbClr val="276534"/>
              </a:solidFill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F0775169-CB63-E9C0-E780-C1E649EF66BC}"/>
              </a:ext>
            </a:extLst>
          </p:cNvPr>
          <p:cNvSpPr/>
          <p:nvPr/>
        </p:nvSpPr>
        <p:spPr>
          <a:xfrm>
            <a:off x="656337" y="1810513"/>
            <a:ext cx="4928979" cy="99751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2400" b="1" noProof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/>
              </a:rPr>
              <a:t>FOOD &amp; FLOW es la evolución estratégica de Alsea hacia el mercado saludable en el 2026</a:t>
            </a: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A28C3524-39C7-48F1-455C-B073D5EA444D}"/>
              </a:ext>
            </a:extLst>
          </p:cNvPr>
          <p:cNvSpPr/>
          <p:nvPr/>
        </p:nvSpPr>
        <p:spPr>
          <a:xfrm>
            <a:off x="992003" y="3249511"/>
            <a:ext cx="5065897" cy="16746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/>
              </a:rPr>
              <a:t>E</a:t>
            </a:r>
            <a:r>
              <a:rPr lang="es-ES" sz="2000" b="1" i="1" noProof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/>
              </a:rPr>
              <a:t>s la oportunidad de actualización para cubrir el nicho de consumidores que buscan opciones nutritivas y sostenibles.</a:t>
            </a:r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3377CE46-9E8E-C931-E816-009231608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84811" y="4856374"/>
            <a:ext cx="285751" cy="228600"/>
          </a:xfrm>
          <a:prstGeom prst="rect">
            <a:avLst/>
          </a:prstGeom>
        </p:spPr>
      </p:pic>
      <p:sp>
        <p:nvSpPr>
          <p:cNvPr id="20" name="Text 3">
            <a:extLst>
              <a:ext uri="{FF2B5EF4-FFF2-40B4-BE49-F238E27FC236}">
                <a16:creationId xmlns:a16="http://schemas.microsoft.com/office/drawing/2014/main" id="{603A7982-3027-A60D-196B-FE32EF496EB4}"/>
              </a:ext>
            </a:extLst>
          </p:cNvPr>
          <p:cNvSpPr/>
          <p:nvPr/>
        </p:nvSpPr>
        <p:spPr>
          <a:xfrm>
            <a:off x="-5156186" y="4818274"/>
            <a:ext cx="3101976" cy="3204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1600" b="1" noProof="0">
                <a:solidFill>
                  <a:srgbClr val="005782"/>
                </a:solidFill>
                <a:latin typeface="Fira Sans"/>
              </a:rPr>
              <a:t>Versatilidad con </a:t>
            </a:r>
            <a:r>
              <a:rPr lang="es-ES" sz="1600" b="1" noProof="0" err="1">
                <a:solidFill>
                  <a:srgbClr val="005782"/>
                </a:solidFill>
                <a:latin typeface="Fira Sans"/>
              </a:rPr>
              <a:t>Food</a:t>
            </a:r>
            <a:r>
              <a:rPr lang="es-ES" sz="1600" b="1" noProof="0">
                <a:solidFill>
                  <a:srgbClr val="005782"/>
                </a:solidFill>
                <a:latin typeface="Fira Sans"/>
              </a:rPr>
              <a:t> </a:t>
            </a:r>
            <a:r>
              <a:rPr lang="es-ES" sz="1600" b="1" noProof="0" err="1">
                <a:solidFill>
                  <a:srgbClr val="005782"/>
                </a:solidFill>
                <a:latin typeface="Fira Sans"/>
              </a:rPr>
              <a:t>Trucks</a:t>
            </a:r>
            <a:endParaRPr lang="es-ES" sz="1600" b="1" noProof="0">
              <a:solidFill>
                <a:srgbClr val="005782"/>
              </a:solidFill>
              <a:latin typeface="Fira Sans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2BD465E6-ABDE-A445-9536-F13C48F7EBBD}"/>
              </a:ext>
            </a:extLst>
          </p:cNvPr>
          <p:cNvSpPr/>
          <p:nvPr/>
        </p:nvSpPr>
        <p:spPr>
          <a:xfrm>
            <a:off x="-5156185" y="5099262"/>
            <a:ext cx="3525506" cy="4961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1200" noProof="0">
                <a:solidFill>
                  <a:srgbClr val="005782"/>
                </a:solidFill>
                <a:latin typeface="Fira Sans"/>
              </a:rPr>
              <a:t>Llegada al cliente en el momento y lugar precisos con flexibilidad operativa total.</a:t>
            </a:r>
          </a:p>
        </p:txBody>
      </p:sp>
      <p:pic>
        <p:nvPicPr>
          <p:cNvPr id="22" name="Image 2" descr="preencoded.png">
            <a:extLst>
              <a:ext uri="{FF2B5EF4-FFF2-40B4-BE49-F238E27FC236}">
                <a16:creationId xmlns:a16="http://schemas.microsoft.com/office/drawing/2014/main" id="{0C8903CB-FD4C-3DFC-FD1D-E83A48790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84810" y="5732225"/>
            <a:ext cx="285751" cy="228600"/>
          </a:xfrm>
          <a:prstGeom prst="rect">
            <a:avLst/>
          </a:prstGeom>
        </p:spPr>
      </p:pic>
      <p:sp>
        <p:nvSpPr>
          <p:cNvPr id="23" name="Text 5">
            <a:extLst>
              <a:ext uri="{FF2B5EF4-FFF2-40B4-BE49-F238E27FC236}">
                <a16:creationId xmlns:a16="http://schemas.microsoft.com/office/drawing/2014/main" id="{D3940052-0C2F-3A1C-C998-329E726456A5}"/>
              </a:ext>
            </a:extLst>
          </p:cNvPr>
          <p:cNvSpPr/>
          <p:nvPr/>
        </p:nvSpPr>
        <p:spPr>
          <a:xfrm>
            <a:off x="-5156185" y="5694126"/>
            <a:ext cx="2943113" cy="32040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2000" b="1" noProof="0">
                <a:solidFill>
                  <a:srgbClr val="005782"/>
                </a:solidFill>
                <a:latin typeface="Fira Sans"/>
              </a:rPr>
              <a:t>Comunidad y Experiencia</a:t>
            </a: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812A25AA-9A05-390B-4A7B-E049B59A18F1}"/>
              </a:ext>
            </a:extLst>
          </p:cNvPr>
          <p:cNvSpPr/>
          <p:nvPr/>
        </p:nvSpPr>
        <p:spPr>
          <a:xfrm>
            <a:off x="-5156185" y="5975114"/>
            <a:ext cx="3525506" cy="5533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1200" noProof="0">
                <a:solidFill>
                  <a:srgbClr val="005782"/>
                </a:solidFill>
                <a:latin typeface="Fira Sans"/>
              </a:rPr>
              <a:t>"El movimiento también se come": Fomentamos un estilo de vida activo y memorable.</a:t>
            </a:r>
          </a:p>
        </p:txBody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F616FCB1-5B11-9A6A-D69E-7648314E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584811" y="6565663"/>
            <a:ext cx="171451" cy="228600"/>
          </a:xfrm>
          <a:prstGeom prst="rect">
            <a:avLst/>
          </a:prstGeom>
        </p:spPr>
      </p:pic>
      <p:sp>
        <p:nvSpPr>
          <p:cNvPr id="26" name="Text 7">
            <a:extLst>
              <a:ext uri="{FF2B5EF4-FFF2-40B4-BE49-F238E27FC236}">
                <a16:creationId xmlns:a16="http://schemas.microsoft.com/office/drawing/2014/main" id="{4BA9F97A-762A-74A6-3C7E-830E6F4DB614}"/>
              </a:ext>
            </a:extLst>
          </p:cNvPr>
          <p:cNvSpPr/>
          <p:nvPr/>
        </p:nvSpPr>
        <p:spPr>
          <a:xfrm>
            <a:off x="-5156186" y="6528437"/>
            <a:ext cx="2744341" cy="32040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2000" b="1" noProof="0">
                <a:solidFill>
                  <a:srgbClr val="005782"/>
                </a:solidFill>
                <a:latin typeface="Fira Sans"/>
              </a:rPr>
              <a:t>Digitalización Avanzada</a:t>
            </a:r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8A50D8EE-15B7-E38D-B49F-700316AE8E06}"/>
              </a:ext>
            </a:extLst>
          </p:cNvPr>
          <p:cNvSpPr/>
          <p:nvPr/>
        </p:nvSpPr>
        <p:spPr>
          <a:xfrm>
            <a:off x="-5156186" y="6825844"/>
            <a:ext cx="3525507" cy="3204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1200" noProof="0">
                <a:solidFill>
                  <a:srgbClr val="005782"/>
                </a:solidFill>
                <a:latin typeface="Fira Sans"/>
              </a:rPr>
              <a:t>Integración tecnológica total para optimizar la experiencia y la eficiencia.</a:t>
            </a:r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D1EC948-35AC-748D-DD37-BCA53B3F40C3}"/>
              </a:ext>
            </a:extLst>
          </p:cNvPr>
          <p:cNvSpPr/>
          <p:nvPr/>
        </p:nvSpPr>
        <p:spPr>
          <a:xfrm>
            <a:off x="209127" y="5084974"/>
            <a:ext cx="3840479" cy="921060"/>
          </a:xfrm>
          <a:prstGeom prst="rect">
            <a:avLst/>
          </a:prstGeom>
          <a:solidFill>
            <a:srgbClr val="F9FAFB">
              <a:alpha val="74000"/>
            </a:srgbClr>
          </a:solidFill>
          <a:ln/>
        </p:spPr>
        <p:txBody>
          <a:bodyPr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noProof="0">
              <a:solidFill>
                <a:srgbClr val="276534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Shape 18">
            <a:extLst>
              <a:ext uri="{FF2B5EF4-FFF2-40B4-BE49-F238E27FC236}">
                <a16:creationId xmlns:a16="http://schemas.microsoft.com/office/drawing/2014/main" id="{DFDC171C-E25B-4A4A-4755-320D3CA7BBC5}"/>
              </a:ext>
            </a:extLst>
          </p:cNvPr>
          <p:cNvSpPr/>
          <p:nvPr/>
        </p:nvSpPr>
        <p:spPr>
          <a:xfrm>
            <a:off x="209127" y="5084974"/>
            <a:ext cx="38100" cy="921060"/>
          </a:xfrm>
          <a:prstGeom prst="rect">
            <a:avLst/>
          </a:prstGeom>
          <a:solidFill>
            <a:srgbClr val="276534"/>
          </a:solidFill>
          <a:ln/>
        </p:spPr>
        <p:txBody>
          <a:bodyPr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noProof="0">
              <a:solidFill>
                <a:srgbClr val="276534"/>
              </a:solidFill>
              <a:latin typeface="Fira Sans" panose="020B0503050000020004" pitchFamily="34" charset="0"/>
            </a:endParaRPr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0B709E71-B51A-E1C6-C602-8D1FD240EFC0}"/>
              </a:ext>
            </a:extLst>
          </p:cNvPr>
          <p:cNvSpPr/>
          <p:nvPr/>
        </p:nvSpPr>
        <p:spPr>
          <a:xfrm>
            <a:off x="4201946" y="5084974"/>
            <a:ext cx="3840479" cy="921060"/>
          </a:xfrm>
          <a:prstGeom prst="rect">
            <a:avLst/>
          </a:prstGeom>
          <a:solidFill>
            <a:srgbClr val="F9FAFB">
              <a:alpha val="74000"/>
            </a:srgbClr>
          </a:solidFill>
          <a:ln/>
        </p:spPr>
        <p:txBody>
          <a:bodyPr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noProof="0">
              <a:solidFill>
                <a:srgbClr val="276534"/>
              </a:solidFill>
              <a:latin typeface="Fira Sans" panose="020B0503050000020004" pitchFamily="34" charset="0"/>
            </a:endParaRPr>
          </a:p>
        </p:txBody>
      </p:sp>
      <p:sp>
        <p:nvSpPr>
          <p:cNvPr id="13" name="Shape 18">
            <a:extLst>
              <a:ext uri="{FF2B5EF4-FFF2-40B4-BE49-F238E27FC236}">
                <a16:creationId xmlns:a16="http://schemas.microsoft.com/office/drawing/2014/main" id="{1B9C13C9-2982-3DA5-A004-5F658DD710FB}"/>
              </a:ext>
            </a:extLst>
          </p:cNvPr>
          <p:cNvSpPr/>
          <p:nvPr/>
        </p:nvSpPr>
        <p:spPr>
          <a:xfrm>
            <a:off x="4201946" y="5084974"/>
            <a:ext cx="38100" cy="921060"/>
          </a:xfrm>
          <a:prstGeom prst="rect">
            <a:avLst/>
          </a:prstGeom>
          <a:solidFill>
            <a:srgbClr val="276534"/>
          </a:solidFill>
          <a:ln/>
        </p:spPr>
        <p:txBody>
          <a:bodyPr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noProof="0">
              <a:solidFill>
                <a:srgbClr val="276534"/>
              </a:solidFill>
              <a:latin typeface="Fira Sans" panose="020B0503050000020004" pitchFamily="34" charset="0"/>
            </a:endParaRPr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966D1D71-DFAA-C350-A231-E776D50B0F98}"/>
              </a:ext>
            </a:extLst>
          </p:cNvPr>
          <p:cNvSpPr/>
          <p:nvPr/>
        </p:nvSpPr>
        <p:spPr>
          <a:xfrm>
            <a:off x="8194765" y="5084974"/>
            <a:ext cx="3840479" cy="921060"/>
          </a:xfrm>
          <a:prstGeom prst="rect">
            <a:avLst/>
          </a:prstGeom>
          <a:solidFill>
            <a:srgbClr val="F9FAFB">
              <a:alpha val="74000"/>
            </a:srgbClr>
          </a:solidFill>
          <a:ln/>
        </p:spPr>
        <p:txBody>
          <a:bodyPr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noProof="0">
              <a:solidFill>
                <a:srgbClr val="276534"/>
              </a:solidFill>
              <a:latin typeface="Fira Sans" panose="020B0503050000020004" pitchFamily="34" charset="0"/>
            </a:endParaRPr>
          </a:p>
        </p:txBody>
      </p:sp>
      <p:sp>
        <p:nvSpPr>
          <p:cNvPr id="16" name="Shape 18">
            <a:extLst>
              <a:ext uri="{FF2B5EF4-FFF2-40B4-BE49-F238E27FC236}">
                <a16:creationId xmlns:a16="http://schemas.microsoft.com/office/drawing/2014/main" id="{D6F40122-D80D-EE89-573E-111C62ADA086}"/>
              </a:ext>
            </a:extLst>
          </p:cNvPr>
          <p:cNvSpPr/>
          <p:nvPr/>
        </p:nvSpPr>
        <p:spPr>
          <a:xfrm>
            <a:off x="8194765" y="5084974"/>
            <a:ext cx="38100" cy="921060"/>
          </a:xfrm>
          <a:prstGeom prst="rect">
            <a:avLst/>
          </a:prstGeom>
          <a:solidFill>
            <a:srgbClr val="276534"/>
          </a:solidFill>
          <a:ln/>
        </p:spPr>
        <p:txBody>
          <a:bodyPr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noProof="0">
              <a:solidFill>
                <a:srgbClr val="276534"/>
              </a:solidFill>
              <a:latin typeface="Fira Sans" panose="020B0503050000020004" pitchFamily="34" charset="0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810898C7-317C-E7FF-FE69-E2B129336E6B}"/>
              </a:ext>
            </a:extLst>
          </p:cNvPr>
          <p:cNvSpPr/>
          <p:nvPr/>
        </p:nvSpPr>
        <p:spPr>
          <a:xfrm>
            <a:off x="447987" y="5125661"/>
            <a:ext cx="3101976" cy="3204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1600" b="1" noProof="0">
                <a:solidFill>
                  <a:srgbClr val="276534"/>
                </a:solidFill>
                <a:latin typeface="Fira Sans"/>
              </a:rPr>
              <a:t>Versatilidad con </a:t>
            </a:r>
            <a:r>
              <a:rPr lang="es-ES" sz="1600" b="1" noProof="0" err="1">
                <a:solidFill>
                  <a:srgbClr val="276534"/>
                </a:solidFill>
                <a:latin typeface="Fira Sans"/>
              </a:rPr>
              <a:t>Food</a:t>
            </a:r>
            <a:r>
              <a:rPr lang="es-ES" sz="1600" b="1" noProof="0">
                <a:solidFill>
                  <a:srgbClr val="276534"/>
                </a:solidFill>
                <a:latin typeface="Fira Sans"/>
              </a:rPr>
              <a:t> </a:t>
            </a:r>
            <a:r>
              <a:rPr lang="es-ES" sz="1600" b="1" noProof="0" err="1">
                <a:solidFill>
                  <a:srgbClr val="276534"/>
                </a:solidFill>
                <a:latin typeface="Fira Sans"/>
              </a:rPr>
              <a:t>Trucks</a:t>
            </a:r>
            <a:endParaRPr lang="es-ES" sz="1600" b="1" noProof="0">
              <a:solidFill>
                <a:srgbClr val="276534"/>
              </a:solidFill>
              <a:latin typeface="Fira Sans"/>
            </a:endParaRP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9633B023-2A60-DB92-5B44-5C2B53CA483D}"/>
              </a:ext>
            </a:extLst>
          </p:cNvPr>
          <p:cNvSpPr/>
          <p:nvPr/>
        </p:nvSpPr>
        <p:spPr>
          <a:xfrm>
            <a:off x="447988" y="5406649"/>
            <a:ext cx="3525506" cy="4961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1200" noProof="0">
                <a:solidFill>
                  <a:srgbClr val="276534"/>
                </a:solidFill>
                <a:latin typeface="Fira Sans"/>
              </a:rPr>
              <a:t>Llegada al cliente en el momento y lugar precisos con flexibilidad operativa total.</a:t>
            </a:r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EDDA7350-BE34-1643-24FB-78A489038C80}"/>
              </a:ext>
            </a:extLst>
          </p:cNvPr>
          <p:cNvSpPr/>
          <p:nvPr/>
        </p:nvSpPr>
        <p:spPr>
          <a:xfrm>
            <a:off x="4392386" y="5142455"/>
            <a:ext cx="2943113" cy="32040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2000" b="1" noProof="0">
                <a:solidFill>
                  <a:srgbClr val="276534"/>
                </a:solidFill>
                <a:latin typeface="Fira Sans"/>
              </a:rPr>
              <a:t>Comunidad y Experiencia</a:t>
            </a:r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5DDFB689-93E5-3449-F000-47DEE0A3A2FD}"/>
              </a:ext>
            </a:extLst>
          </p:cNvPr>
          <p:cNvSpPr/>
          <p:nvPr/>
        </p:nvSpPr>
        <p:spPr>
          <a:xfrm>
            <a:off x="4392386" y="5423443"/>
            <a:ext cx="3525506" cy="5533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1200" noProof="0">
                <a:solidFill>
                  <a:srgbClr val="276534"/>
                </a:solidFill>
                <a:latin typeface="Fira Sans"/>
              </a:rPr>
              <a:t>"El movimiento también se come": Fomentamos un estilo de vida activo y memorable.</a:t>
            </a:r>
          </a:p>
        </p:txBody>
      </p:sp>
      <p:sp>
        <p:nvSpPr>
          <p:cNvPr id="32" name="Text 7">
            <a:extLst>
              <a:ext uri="{FF2B5EF4-FFF2-40B4-BE49-F238E27FC236}">
                <a16:creationId xmlns:a16="http://schemas.microsoft.com/office/drawing/2014/main" id="{9BB79B9F-9519-4E0C-82E5-FBC5A88C642B}"/>
              </a:ext>
            </a:extLst>
          </p:cNvPr>
          <p:cNvSpPr/>
          <p:nvPr/>
        </p:nvSpPr>
        <p:spPr>
          <a:xfrm>
            <a:off x="8385205" y="5126036"/>
            <a:ext cx="2744341" cy="32040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2000" b="1" noProof="0">
                <a:solidFill>
                  <a:srgbClr val="276534"/>
                </a:solidFill>
                <a:latin typeface="Fira Sans"/>
              </a:rPr>
              <a:t>Digitalización Avanzada</a:t>
            </a:r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974F130C-288A-0800-ABB1-5B7924205577}"/>
              </a:ext>
            </a:extLst>
          </p:cNvPr>
          <p:cNvSpPr/>
          <p:nvPr/>
        </p:nvSpPr>
        <p:spPr>
          <a:xfrm>
            <a:off x="8385205" y="5423443"/>
            <a:ext cx="3525507" cy="3204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1200" noProof="0">
                <a:solidFill>
                  <a:srgbClr val="276534"/>
                </a:solidFill>
                <a:latin typeface="Fira Sans"/>
              </a:rPr>
              <a:t>Integración tecnológica total para optimizar la experiencia y la eficiencia.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E0C2CA2-7B08-496B-D82E-D474F5E4C8AD}"/>
              </a:ext>
            </a:extLst>
          </p:cNvPr>
          <p:cNvCxnSpPr>
            <a:cxnSpLocks/>
          </p:cNvCxnSpPr>
          <p:nvPr/>
        </p:nvCxnSpPr>
        <p:spPr>
          <a:xfrm>
            <a:off x="791243" y="3265736"/>
            <a:ext cx="0" cy="10559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0C19D31-4F39-8A78-2216-A923BB37F5AB}"/>
              </a:ext>
            </a:extLst>
          </p:cNvPr>
          <p:cNvSpPr txBox="1"/>
          <p:nvPr/>
        </p:nvSpPr>
        <p:spPr>
          <a:xfrm rot="20891845">
            <a:off x="5583731" y="1143227"/>
            <a:ext cx="52086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263" indent="-449263" algn="ctr"/>
            <a:r>
              <a:rPr lang="es-ES" sz="4800" b="1" noProof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20F0502020204030204" pitchFamily="2" charset="0"/>
                <a:cs typeface="Vrinda" panose="020B0502040204020203" pitchFamily="34" charset="0"/>
              </a:rPr>
              <a:t>“</a:t>
            </a:r>
            <a:r>
              <a:rPr lang="es-ES" sz="4800" b="1" cap="none" noProof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20F0502020204030204" pitchFamily="2" charset="0"/>
                <a:cs typeface="Vrinda" panose="020B0502040204020203" pitchFamily="34" charset="0"/>
              </a:rPr>
              <a:t>No solo es comer, es ser parte de algo”</a:t>
            </a:r>
          </a:p>
        </p:txBody>
      </p:sp>
    </p:spTree>
    <p:extLst>
      <p:ext uri="{BB962C8B-B14F-4D97-AF65-F5344CB8AC3E}">
        <p14:creationId xmlns:p14="http://schemas.microsoft.com/office/powerpoint/2010/main" val="71542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2C8D1-61BB-821D-8D46-C7A9B4134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3CFC0F0-29E6-ECFC-9AAF-58B42E42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4351"/>
              </p:ext>
            </p:extLst>
          </p:nvPr>
        </p:nvGraphicFramePr>
        <p:xfrm>
          <a:off x="834748" y="1474709"/>
          <a:ext cx="10217703" cy="5097145"/>
        </p:xfrm>
        <a:graphic>
          <a:graphicData uri="http://schemas.openxmlformats.org/drawingml/2006/table">
            <a:tbl>
              <a:tblPr/>
              <a:tblGrid>
                <a:gridCol w="1083228">
                  <a:extLst>
                    <a:ext uri="{9D8B030D-6E8A-4147-A177-3AD203B41FA5}">
                      <a16:colId xmlns:a16="http://schemas.microsoft.com/office/drawing/2014/main" val="182946545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56038437"/>
                    </a:ext>
                  </a:extLst>
                </a:gridCol>
                <a:gridCol w="4847451">
                  <a:extLst>
                    <a:ext uri="{9D8B030D-6E8A-4147-A177-3AD203B41FA5}">
                      <a16:colId xmlns:a16="http://schemas.microsoft.com/office/drawing/2014/main" val="1790983287"/>
                    </a:ext>
                  </a:extLst>
                </a:gridCol>
                <a:gridCol w="644654">
                  <a:extLst>
                    <a:ext uri="{9D8B030D-6E8A-4147-A177-3AD203B41FA5}">
                      <a16:colId xmlns:a16="http://schemas.microsoft.com/office/drawing/2014/main" val="4120168890"/>
                    </a:ext>
                  </a:extLst>
                </a:gridCol>
                <a:gridCol w="644654">
                  <a:extLst>
                    <a:ext uri="{9D8B030D-6E8A-4147-A177-3AD203B41FA5}">
                      <a16:colId xmlns:a16="http://schemas.microsoft.com/office/drawing/2014/main" val="2837437398"/>
                    </a:ext>
                  </a:extLst>
                </a:gridCol>
                <a:gridCol w="644654">
                  <a:extLst>
                    <a:ext uri="{9D8B030D-6E8A-4147-A177-3AD203B41FA5}">
                      <a16:colId xmlns:a16="http://schemas.microsoft.com/office/drawing/2014/main" val="3544200165"/>
                    </a:ext>
                  </a:extLst>
                </a:gridCol>
                <a:gridCol w="644654">
                  <a:extLst>
                    <a:ext uri="{9D8B030D-6E8A-4147-A177-3AD203B41FA5}">
                      <a16:colId xmlns:a16="http://schemas.microsoft.com/office/drawing/2014/main" val="1285963484"/>
                    </a:ext>
                  </a:extLst>
                </a:gridCol>
                <a:gridCol w="644654">
                  <a:extLst>
                    <a:ext uri="{9D8B030D-6E8A-4147-A177-3AD203B41FA5}">
                      <a16:colId xmlns:a16="http://schemas.microsoft.com/office/drawing/2014/main" val="2160240674"/>
                    </a:ext>
                  </a:extLst>
                </a:gridCol>
                <a:gridCol w="644654">
                  <a:extLst>
                    <a:ext uri="{9D8B030D-6E8A-4147-A177-3AD203B41FA5}">
                      <a16:colId xmlns:a16="http://schemas.microsoft.com/office/drawing/2014/main" val="349218583"/>
                    </a:ext>
                  </a:extLst>
                </a:gridCol>
              </a:tblGrid>
              <a:tr h="98425"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Iniciativa</a:t>
                      </a:r>
                    </a:p>
                  </a:txBody>
                  <a:tcPr marL="3937" marR="3937" marT="39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65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200" b="1" i="0" u="none" strike="noStrike" noProof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653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65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Mes 1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65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Mes 2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65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Mes 3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65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Mes 4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65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Mes 5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65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Mes 6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65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472406"/>
                  </a:ext>
                </a:extLst>
              </a:tr>
              <a:tr h="98425"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Arquitectura tecnológica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Web/app con pago y notificación a cocina (tipo Shopify/Wix)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607245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Integración de pagos en la web/app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766829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Primer test de marca en sitio concreto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124662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Adaptación look &amp; </a:t>
                      </a:r>
                      <a:r>
                        <a:rPr lang="es-ES" sz="11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feel</a:t>
                      </a: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app y </a:t>
                      </a:r>
                      <a:r>
                        <a:rPr lang="es-ES" sz="11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food</a:t>
                      </a: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1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truck</a:t>
                      </a: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al código de estilo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93695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Integración de pedidos app/web con SAP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955895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Notificaciones push a usuarios + integración con cocina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381552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Admin Dashboard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Fira Sans"/>
                        </a:rPr>
                        <a:t>●</a:t>
                      </a:r>
                      <a:endParaRPr lang="es-ES" sz="1200" b="1" i="0" u="none" strike="noStrike" noProof="0">
                        <a:solidFill>
                          <a:srgbClr val="2D6A4F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417214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Integración con app para driver/</a:t>
                      </a:r>
                      <a:r>
                        <a:rPr lang="es-ES" sz="11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truck</a:t>
                      </a: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(gestión de stock)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104180"/>
                  </a:ext>
                </a:extLst>
              </a:tr>
              <a:tr h="98425">
                <a:tc rowSpan="10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Branding &amp; Identidad Digital &amp; Marketing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Creación de logotipo y manual de identidad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64884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Definición de paleta de colores y tipografías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18366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Definición de menús y validación con ALSEA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353622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Adaptar web/app al manual de estilos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855416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Vinilar el food truck con el manual de estilos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618254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Generar expectación en otros restaurantes de ALSEA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905777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Cross marketing en restaurantes ALSEA (promos y publicidad)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95252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Posicionamiento en RRSS + contratos micro-influencers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92104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Evaluación de KPIs de marca y alcance digital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01006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Finalización de fase inicial de Cross Marketing en ALSEA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499770"/>
                  </a:ext>
                </a:extLst>
              </a:tr>
              <a:tr h="98425">
                <a:tc row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Logística y Marco Legal</a:t>
                      </a:r>
                    </a:p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Registro de marca ante el IMPI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48667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Alta en SAT (RESICO) y Aviso COFEPRIS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891863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Contratos alquiler/renting food truck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200" b="1" i="0" u="none" strike="noStrike" noProof="0">
                        <a:solidFill>
                          <a:srgbClr val="2D6A4F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609770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Contratación personas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55660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Adaptación setup pet-friendly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479244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Revisión de cumplimiento normativo y operativo </a:t>
                      </a:r>
                      <a:r>
                        <a:rPr lang="es-ES" sz="11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post-lanzamiento</a:t>
                      </a: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494865"/>
                  </a:ext>
                </a:extLst>
              </a:tr>
              <a:tr h="98425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Alianzas Estratégicas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Contratos con proveedores comida, bebida, packaging sostenible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83426"/>
                  </a:ext>
                </a:extLst>
              </a:tr>
              <a:tr h="98425"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s-ES" sz="11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37" marR="3937" marT="3937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1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Dark</a:t>
                      </a: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1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kitchen</a:t>
                      </a:r>
                      <a:r>
                        <a:rPr lang="es-ES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para comida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1" i="0" u="none" strike="noStrike" noProof="0">
                          <a:solidFill>
                            <a:srgbClr val="2D6A4F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0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937" marR="3937" marT="393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176982"/>
                  </a:ext>
                </a:extLst>
              </a:tr>
            </a:tbl>
          </a:graphicData>
        </a:graphic>
      </p:graphicFrame>
      <p:sp>
        <p:nvSpPr>
          <p:cNvPr id="5" name="Título 2">
            <a:extLst>
              <a:ext uri="{FF2B5EF4-FFF2-40B4-BE49-F238E27FC236}">
                <a16:creationId xmlns:a16="http://schemas.microsoft.com/office/drawing/2014/main" id="{CA216A3C-2E74-310B-B38F-52ABF935E624}"/>
              </a:ext>
            </a:extLst>
          </p:cNvPr>
          <p:cNvSpPr txBox="1">
            <a:spLocks/>
          </p:cNvSpPr>
          <p:nvPr/>
        </p:nvSpPr>
        <p:spPr>
          <a:xfrm>
            <a:off x="345522" y="339232"/>
            <a:ext cx="10417728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bg1"/>
                </a:solidFill>
                <a:latin typeface="Bitter Black" pitchFamily="2" charset="0"/>
                <a:ea typeface="+mj-ea"/>
                <a:cs typeface="+mj-cs"/>
              </a:defRPr>
            </a:lvl1pPr>
          </a:lstStyle>
          <a:p>
            <a:r>
              <a:rPr lang="es-ES" sz="3200" noProof="0">
                <a:solidFill>
                  <a:srgbClr val="276534"/>
                </a:solidFill>
                <a:latin typeface="+mj-lt"/>
              </a:rPr>
              <a:t>Puesta en marcha de </a:t>
            </a:r>
            <a:r>
              <a:rPr lang="es-ES" sz="3200" noProof="0" err="1">
                <a:solidFill>
                  <a:srgbClr val="276534"/>
                </a:solidFill>
                <a:latin typeface="+mj-lt"/>
              </a:rPr>
              <a:t>Food</a:t>
            </a:r>
            <a:r>
              <a:rPr lang="es-ES" sz="3200" noProof="0">
                <a:solidFill>
                  <a:srgbClr val="276534"/>
                </a:solidFill>
                <a:latin typeface="+mj-lt"/>
              </a:rPr>
              <a:t> &amp; Flow</a:t>
            </a:r>
            <a:endParaRPr lang="es-ES" noProof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DA49A20-6B77-025E-6EA3-5937A652A9E1}"/>
              </a:ext>
            </a:extLst>
          </p:cNvPr>
          <p:cNvSpPr/>
          <p:nvPr/>
        </p:nvSpPr>
        <p:spPr>
          <a:xfrm>
            <a:off x="-3626403" y="1773416"/>
            <a:ext cx="3557962" cy="2000148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s-ES" sz="2400" noProof="0">
                <a:solidFill>
                  <a:schemeClr val="bg1"/>
                </a:solidFill>
              </a:rPr>
              <a:t>Objetivo: 6 meses</a:t>
            </a:r>
            <a:br>
              <a:rPr lang="es-ES" sz="2400" noProof="0">
                <a:solidFill>
                  <a:schemeClr val="bg1"/>
                </a:solidFill>
              </a:rPr>
            </a:b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Principales hitos:</a:t>
            </a:r>
            <a:b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- Al final del mes 2, primer test en una ubicación fija, ya con app y </a:t>
            </a:r>
            <a:r>
              <a:rPr lang="es-ES" sz="2400" noProof="0" err="1">
                <a:solidFill>
                  <a:schemeClr val="bg1"/>
                </a:solidFill>
                <a:ea typeface="+mn-lt"/>
                <a:cs typeface="+mn-lt"/>
              </a:rPr>
              <a:t>food</a:t>
            </a: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400" noProof="0" err="1">
                <a:solidFill>
                  <a:schemeClr val="bg1"/>
                </a:solidFill>
                <a:ea typeface="+mn-lt"/>
                <a:cs typeface="+mn-lt"/>
              </a:rPr>
              <a:t>truck</a:t>
            </a: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 siguiendo estilo de la marca.</a:t>
            </a:r>
            <a:b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- Los 3 primeros meses, comida en base a </a:t>
            </a:r>
            <a:r>
              <a:rPr lang="es-ES" sz="2400" noProof="0" err="1">
                <a:solidFill>
                  <a:schemeClr val="bg1"/>
                </a:solidFill>
                <a:ea typeface="+mn-lt"/>
                <a:cs typeface="+mn-lt"/>
              </a:rPr>
              <a:t>Dark</a:t>
            </a: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400" noProof="0" err="1">
                <a:solidFill>
                  <a:schemeClr val="bg1"/>
                </a:solidFill>
                <a:ea typeface="+mn-lt"/>
                <a:cs typeface="+mn-lt"/>
              </a:rPr>
              <a:t>kitchen</a:t>
            </a: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, lo cual limitará la movilidad y la gestión de stock de los </a:t>
            </a:r>
            <a:r>
              <a:rPr lang="es-ES" sz="2400" noProof="0" err="1">
                <a:solidFill>
                  <a:schemeClr val="bg1"/>
                </a:solidFill>
                <a:ea typeface="+mn-lt"/>
                <a:cs typeface="+mn-lt"/>
              </a:rPr>
              <a:t>food</a:t>
            </a: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400" noProof="0" err="1">
                <a:solidFill>
                  <a:schemeClr val="bg1"/>
                </a:solidFill>
                <a:ea typeface="+mn-lt"/>
                <a:cs typeface="+mn-lt"/>
              </a:rPr>
              <a:t>truck</a:t>
            </a:r>
            <a:b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- A partir del mes 4, ya no hay </a:t>
            </a:r>
            <a:r>
              <a:rPr lang="es-ES" sz="2400" noProof="0" err="1">
                <a:solidFill>
                  <a:schemeClr val="bg1"/>
                </a:solidFill>
                <a:ea typeface="+mn-lt"/>
                <a:cs typeface="+mn-lt"/>
              </a:rPr>
              <a:t>dark</a:t>
            </a:r>
            <a:r>
              <a:rPr lang="es-ES" sz="2400" noProof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 sz="2400" noProof="0" err="1">
                <a:solidFill>
                  <a:schemeClr val="bg1"/>
                </a:solidFill>
                <a:ea typeface="+mn-lt"/>
                <a:cs typeface="+mn-lt"/>
              </a:rPr>
              <a:t>kitchen</a:t>
            </a:r>
            <a:endParaRPr lang="es-ES" sz="2400" noProof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s-ES" sz="2400" noProof="0">
              <a:solidFill>
                <a:schemeClr val="bg1"/>
              </a:solidFill>
            </a:endParaRPr>
          </a:p>
        </p:txBody>
      </p:sp>
      <p:sp>
        <p:nvSpPr>
          <p:cNvPr id="2" name="AutoShape 2" descr="Imagen generada">
            <a:extLst>
              <a:ext uri="{FF2B5EF4-FFF2-40B4-BE49-F238E27FC236}">
                <a16:creationId xmlns:a16="http://schemas.microsoft.com/office/drawing/2014/main" id="{59071C45-E4F0-D8B2-4043-43C2ADED94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D264AF9-BC64-D5F3-614A-6976D43AFE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44D8EFB-A3AA-490A-1FA1-1070E648AEC4}"/>
              </a:ext>
            </a:extLst>
          </p:cNvPr>
          <p:cNvGrpSpPr/>
          <p:nvPr/>
        </p:nvGrpSpPr>
        <p:grpSpPr>
          <a:xfrm>
            <a:off x="7680602" y="399762"/>
            <a:ext cx="3228973" cy="1343649"/>
            <a:chOff x="7391401" y="399762"/>
            <a:chExt cx="3228973" cy="134364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951ADEA-332F-59CC-F6B6-59B090C6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D"/>
                </a:clrFrom>
                <a:clrTo>
                  <a:srgbClr val="FCFCFD">
                    <a:alpha val="0"/>
                  </a:srgbClr>
                </a:clrTo>
              </a:clrChange>
            </a:blip>
            <a:srcRect l="38548"/>
            <a:stretch>
              <a:fillRect/>
            </a:stretch>
          </p:blipFill>
          <p:spPr>
            <a:xfrm>
              <a:off x="8477250" y="399762"/>
              <a:ext cx="2143124" cy="1343649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4A3EB48-8915-99F2-F816-6B71A1996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1401" y="568531"/>
              <a:ext cx="1676399" cy="1117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96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0A6E3-735A-8E28-A204-46A74BFB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8C5D4603-40E7-DAC4-0576-70CBEB8B0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15103"/>
              </p:ext>
            </p:extLst>
          </p:nvPr>
        </p:nvGraphicFramePr>
        <p:xfrm>
          <a:off x="922866" y="4824094"/>
          <a:ext cx="2882272" cy="365760"/>
        </p:xfrm>
        <a:graphic>
          <a:graphicData uri="http://schemas.openxmlformats.org/drawingml/2006/table">
            <a:tbl>
              <a:tblPr/>
              <a:tblGrid>
                <a:gridCol w="1441136">
                  <a:extLst>
                    <a:ext uri="{9D8B030D-6E8A-4147-A177-3AD203B41FA5}">
                      <a16:colId xmlns:a16="http://schemas.microsoft.com/office/drawing/2014/main" val="1412548483"/>
                    </a:ext>
                  </a:extLst>
                </a:gridCol>
                <a:gridCol w="1441136">
                  <a:extLst>
                    <a:ext uri="{9D8B030D-6E8A-4147-A177-3AD203B41FA5}">
                      <a16:colId xmlns:a16="http://schemas.microsoft.com/office/drawing/2014/main" val="1278364962"/>
                    </a:ext>
                  </a:extLst>
                </a:gridCol>
              </a:tblGrid>
              <a:tr h="1301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61774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BB106F07-03E6-A038-949D-99A42BF058A2}"/>
              </a:ext>
            </a:extLst>
          </p:cNvPr>
          <p:cNvSpPr txBox="1"/>
          <p:nvPr/>
        </p:nvSpPr>
        <p:spPr>
          <a:xfrm>
            <a:off x="922866" y="1902244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Arq tecnológica</a:t>
            </a: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E8F31F24-3F4A-2E47-79A3-F319B1D5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0" y="1902243"/>
            <a:ext cx="573249" cy="4585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F98475C-D9F3-E8F4-FBDE-A9810DD69C23}"/>
              </a:ext>
            </a:extLst>
          </p:cNvPr>
          <p:cNvSpPr txBox="1"/>
          <p:nvPr/>
        </p:nvSpPr>
        <p:spPr>
          <a:xfrm>
            <a:off x="970282" y="2789007"/>
            <a:ext cx="4452409" cy="465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s-ES" sz="1200" noProof="0">
                <a:solidFill>
                  <a:srgbClr val="1A1A1A"/>
                </a:solidFill>
                <a:latin typeface="Fira Sans" panose="020B0503050000020004" pitchFamily="34" charset="0"/>
              </a:rPr>
              <a:t>Web/app con pago en el </a:t>
            </a:r>
            <a:r>
              <a:rPr lang="es-ES" sz="1200" noProof="0" err="1">
                <a:solidFill>
                  <a:srgbClr val="1A1A1A"/>
                </a:solidFill>
                <a:latin typeface="Fira Sans" panose="020B0503050000020004" pitchFamily="34" charset="0"/>
              </a:rPr>
              <a:t>food</a:t>
            </a:r>
            <a:r>
              <a:rPr lang="es-ES" sz="1200" noProof="0">
                <a:solidFill>
                  <a:srgbClr val="1A1A1A"/>
                </a:solidFill>
                <a:latin typeface="Fira Sans" panose="020B0503050000020004" pitchFamily="34" charset="0"/>
              </a:rPr>
              <a:t> </a:t>
            </a:r>
            <a:r>
              <a:rPr lang="es-ES" sz="1200" noProof="0" err="1">
                <a:solidFill>
                  <a:srgbClr val="1A1A1A"/>
                </a:solidFill>
                <a:latin typeface="Fira Sans" panose="020B0503050000020004" pitchFamily="34" charset="0"/>
              </a:rPr>
              <a:t>truck</a:t>
            </a:r>
            <a:r>
              <a:rPr lang="es-ES" sz="1200" noProof="0">
                <a:solidFill>
                  <a:srgbClr val="1A1A1A"/>
                </a:solidFill>
                <a:latin typeface="Fira Sans" panose="020B0503050000020004" pitchFamily="34" charset="0"/>
              </a:rPr>
              <a:t> y ticket para notificar a cocina (servicios </a:t>
            </a:r>
            <a:r>
              <a:rPr lang="es-ES" sz="1200" noProof="0" err="1">
                <a:solidFill>
                  <a:srgbClr val="1A1A1A"/>
                </a:solidFill>
                <a:latin typeface="Fira Sans" panose="020B0503050000020004" pitchFamily="34" charset="0"/>
              </a:rPr>
              <a:t>pre-built</a:t>
            </a:r>
            <a:r>
              <a:rPr lang="es-ES" sz="1200" noProof="0">
                <a:solidFill>
                  <a:srgbClr val="1A1A1A"/>
                </a:solidFill>
                <a:latin typeface="Fira Sans" panose="020B0503050000020004" pitchFamily="34" charset="0"/>
              </a:rPr>
              <a:t> tipo </a:t>
            </a:r>
            <a:r>
              <a:rPr lang="es-ES" sz="1200" noProof="0" err="1">
                <a:solidFill>
                  <a:srgbClr val="1A1A1A"/>
                </a:solidFill>
                <a:latin typeface="Fira Sans" panose="020B0503050000020004" pitchFamily="34" charset="0"/>
              </a:rPr>
              <a:t>shopify</a:t>
            </a:r>
            <a:r>
              <a:rPr lang="es-ES" sz="1200" noProof="0">
                <a:solidFill>
                  <a:srgbClr val="1A1A1A"/>
                </a:solidFill>
                <a:latin typeface="Fira Sans" panose="020B0503050000020004" pitchFamily="34" charset="0"/>
              </a:rPr>
              <a:t> o similares).</a:t>
            </a:r>
            <a:endParaRPr lang="es-ES" sz="1200" noProof="0">
              <a:latin typeface="Fira Sans" panose="020B0503050000020004" pitchFamily="34" charset="0"/>
            </a:endParaRP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EA3B9182-69E0-6CEF-0333-9E593BE00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63" y="1957578"/>
            <a:ext cx="347927" cy="34792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D73731C-76BF-CA01-ACF2-D9443EE5A9B3}"/>
              </a:ext>
            </a:extLst>
          </p:cNvPr>
          <p:cNvSpPr txBox="1"/>
          <p:nvPr/>
        </p:nvSpPr>
        <p:spPr>
          <a:xfrm>
            <a:off x="6504368" y="1902244"/>
            <a:ext cx="4641688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noProof="0"/>
              <a:t>Branding &amp; identidad digital &amp; </a:t>
            </a:r>
            <a:r>
              <a:rPr lang="es-ES" noProof="0" err="1"/>
              <a:t>mkt</a:t>
            </a:r>
            <a:endParaRPr lang="es-ES" noProof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3285AC3-F3BF-D7A5-DCDB-996CFF1F18FD}"/>
              </a:ext>
            </a:extLst>
          </p:cNvPr>
          <p:cNvSpPr txBox="1"/>
          <p:nvPr/>
        </p:nvSpPr>
        <p:spPr>
          <a:xfrm>
            <a:off x="6504366" y="2789007"/>
            <a:ext cx="5344733" cy="1046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 indent="0">
              <a:lnSpc>
                <a:spcPts val="1500"/>
              </a:lnSpc>
              <a:buNone/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Creación de Logotipo y manual de identidad.</a:t>
            </a:r>
          </a:p>
          <a:p>
            <a:endParaRPr lang="es-ES"/>
          </a:p>
          <a:p>
            <a:r>
              <a:rPr lang="es-ES"/>
              <a:t>Definición de paleta de colores y tipografías</a:t>
            </a:r>
          </a:p>
          <a:p>
            <a:endParaRPr lang="es-ES"/>
          </a:p>
          <a:p>
            <a:r>
              <a:rPr lang="es-ES"/>
              <a:t>Definición de menús y revisión/validación con ALSEA.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80D76E0-86F7-E071-AF12-84CF47C86A2E}"/>
              </a:ext>
            </a:extLst>
          </p:cNvPr>
          <p:cNvSpPr txBox="1"/>
          <p:nvPr/>
        </p:nvSpPr>
        <p:spPr>
          <a:xfrm>
            <a:off x="6504367" y="4277521"/>
            <a:ext cx="4452409" cy="461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/>
              <a:t>Alianzas estratégicas</a:t>
            </a:r>
          </a:p>
        </p:txBody>
      </p:sp>
      <p:pic>
        <p:nvPicPr>
          <p:cNvPr id="27" name="Image 3" descr="preencoded.png">
            <a:extLst>
              <a:ext uri="{FF2B5EF4-FFF2-40B4-BE49-F238E27FC236}">
                <a16:creationId xmlns:a16="http://schemas.microsoft.com/office/drawing/2014/main" id="{2F39CF08-4C89-91B7-0BFC-83F23B66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0" y="4277157"/>
            <a:ext cx="515167" cy="412134"/>
          </a:xfrm>
          <a:prstGeom prst="rect">
            <a:avLst/>
          </a:prstGeom>
        </p:spPr>
      </p:pic>
      <p:pic>
        <p:nvPicPr>
          <p:cNvPr id="28" name="Image 4" descr="preencoded.png">
            <a:extLst>
              <a:ext uri="{FF2B5EF4-FFF2-40B4-BE49-F238E27FC236}">
                <a16:creationId xmlns:a16="http://schemas.microsoft.com/office/drawing/2014/main" id="{C6DDBA12-0D09-B621-F040-093551037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772" y="4309261"/>
            <a:ext cx="434908" cy="34792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EE9CF662-BFAE-7D10-CBF1-122D3EA5CEE6}"/>
              </a:ext>
            </a:extLst>
          </p:cNvPr>
          <p:cNvSpPr txBox="1"/>
          <p:nvPr/>
        </p:nvSpPr>
        <p:spPr>
          <a:xfrm>
            <a:off x="6504366" y="4967541"/>
            <a:ext cx="5344733" cy="662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 indent="0">
              <a:lnSpc>
                <a:spcPts val="1500"/>
              </a:lnSpc>
              <a:buNone/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Contratos con proveedores comida, bebida, </a:t>
            </a:r>
            <a:r>
              <a:rPr lang="es-ES" err="1"/>
              <a:t>packaging</a:t>
            </a:r>
            <a:r>
              <a:rPr lang="es-ES"/>
              <a:t> sostenible.</a:t>
            </a:r>
          </a:p>
          <a:p>
            <a:endParaRPr lang="es-ES"/>
          </a:p>
          <a:p>
            <a:r>
              <a:rPr lang="es-ES" err="1"/>
              <a:t>Dark</a:t>
            </a:r>
            <a:r>
              <a:rPr lang="es-ES"/>
              <a:t> </a:t>
            </a:r>
            <a:r>
              <a:rPr lang="es-ES" err="1"/>
              <a:t>kitchen</a:t>
            </a:r>
            <a:r>
              <a:rPr lang="es-ES"/>
              <a:t> para comida en los 3 primeros meses.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B94F1D2-15FF-3201-4407-7C5B9532A628}"/>
              </a:ext>
            </a:extLst>
          </p:cNvPr>
          <p:cNvSpPr txBox="1"/>
          <p:nvPr/>
        </p:nvSpPr>
        <p:spPr>
          <a:xfrm>
            <a:off x="922866" y="4895246"/>
            <a:ext cx="4417068" cy="1239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 indent="0">
              <a:lnSpc>
                <a:spcPts val="1500"/>
              </a:lnSpc>
              <a:buNone/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Registro de marca ante el IMPI.</a:t>
            </a:r>
          </a:p>
          <a:p>
            <a:endParaRPr lang="es-ES"/>
          </a:p>
          <a:p>
            <a:r>
              <a:rPr lang="es-ES"/>
              <a:t>Alta en el SAT (RESICO) y Aviso de Funcionamiento COFEPRIS para las 3 unidades</a:t>
            </a:r>
          </a:p>
          <a:p>
            <a:endParaRPr lang="es-ES"/>
          </a:p>
          <a:p>
            <a:r>
              <a:rPr lang="es-ES"/>
              <a:t>Contratos alquiler/renting </a:t>
            </a:r>
            <a:r>
              <a:rPr lang="es-ES" err="1"/>
              <a:t>food</a:t>
            </a:r>
            <a:r>
              <a:rPr lang="es-ES"/>
              <a:t> </a:t>
            </a:r>
            <a:r>
              <a:rPr lang="es-ES" err="1"/>
              <a:t>truck</a:t>
            </a:r>
            <a:r>
              <a:rPr lang="es-ES"/>
              <a:t> durante 5 meses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DF4FC1C-0908-B02B-0AFE-8DA1074341C8}"/>
              </a:ext>
            </a:extLst>
          </p:cNvPr>
          <p:cNvSpPr txBox="1">
            <a:spLocks/>
          </p:cNvSpPr>
          <p:nvPr/>
        </p:nvSpPr>
        <p:spPr>
          <a:xfrm>
            <a:off x="345522" y="339232"/>
            <a:ext cx="3800388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bg1"/>
                </a:solidFill>
                <a:latin typeface="Bitter Black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all" spc="3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rPr>
              <a:t>Mes 1</a:t>
            </a:r>
            <a:endParaRPr kumimoji="0" lang="es-ES" sz="4000" b="0" i="0" u="none" strike="noStrike" kern="1200" cap="all" spc="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 Black" pitchFamily="2" charset="0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319691-008A-7A5C-ACE7-B51E4991BEE9}"/>
              </a:ext>
            </a:extLst>
          </p:cNvPr>
          <p:cNvSpPr txBox="1"/>
          <p:nvPr/>
        </p:nvSpPr>
        <p:spPr>
          <a:xfrm>
            <a:off x="922866" y="4277521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Logística y Marco Legal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63F4060-8035-AC61-8BFB-839240112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833" y="339232"/>
            <a:ext cx="754445" cy="580342"/>
          </a:xfrm>
          <a:prstGeom prst="rect">
            <a:avLst/>
          </a:prstGeom>
        </p:spPr>
      </p:pic>
      <p:pic>
        <p:nvPicPr>
          <p:cNvPr id="25" name="Str - Logo" descr="preencoded.png">
            <a:extLst>
              <a:ext uri="{FF2B5EF4-FFF2-40B4-BE49-F238E27FC236}">
                <a16:creationId xmlns:a16="http://schemas.microsoft.com/office/drawing/2014/main" id="{84FC47C2-0849-9873-9D1E-E146CDCAA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922574" y="6418800"/>
            <a:ext cx="720785" cy="17090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2E09D06-CD62-449C-C81F-5ABD7A1759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3042" y="162020"/>
            <a:ext cx="1219532" cy="8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4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4FE2E6F-14C5-BBB4-3B15-D2AB93E131CB}"/>
              </a:ext>
            </a:extLst>
          </p:cNvPr>
          <p:cNvSpPr txBox="1"/>
          <p:nvPr/>
        </p:nvSpPr>
        <p:spPr>
          <a:xfrm>
            <a:off x="6504368" y="1902244"/>
            <a:ext cx="4641688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noProof="0"/>
              <a:t>Branding &amp; identidad digital &amp; </a:t>
            </a:r>
            <a:r>
              <a:rPr lang="es-ES" noProof="0" err="1"/>
              <a:t>mkt</a:t>
            </a:r>
            <a:endParaRPr lang="es-ES" noProof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9514A834-2EF8-529A-D983-E65D1DC9C7A4}"/>
              </a:ext>
            </a:extLst>
          </p:cNvPr>
          <p:cNvSpPr/>
          <p:nvPr/>
        </p:nvSpPr>
        <p:spPr>
          <a:xfrm>
            <a:off x="571500" y="1489472"/>
            <a:ext cx="65" cy="1713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endParaRPr lang="es-ES" sz="885" noProof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C50690AB-9D8B-6DE1-97EB-AD447DCAD189}"/>
              </a:ext>
            </a:extLst>
          </p:cNvPr>
          <p:cNvSpPr/>
          <p:nvPr/>
        </p:nvSpPr>
        <p:spPr>
          <a:xfrm>
            <a:off x="571500" y="2411016"/>
            <a:ext cx="65" cy="1713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endParaRPr lang="es-ES" sz="885" noProof="0"/>
          </a:p>
        </p:txBody>
      </p:sp>
      <p:sp>
        <p:nvSpPr>
          <p:cNvPr id="25" name="Text 18">
            <a:extLst>
              <a:ext uri="{FF2B5EF4-FFF2-40B4-BE49-F238E27FC236}">
                <a16:creationId xmlns:a16="http://schemas.microsoft.com/office/drawing/2014/main" id="{7D7B304F-0782-3058-F5F1-77BCFF709AA9}"/>
              </a:ext>
            </a:extLst>
          </p:cNvPr>
          <p:cNvSpPr/>
          <p:nvPr/>
        </p:nvSpPr>
        <p:spPr>
          <a:xfrm>
            <a:off x="815333" y="4572757"/>
            <a:ext cx="65" cy="1713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endParaRPr lang="es-ES" sz="885" noProof="0"/>
          </a:p>
        </p:txBody>
      </p:sp>
      <p:sp>
        <p:nvSpPr>
          <p:cNvPr id="66" name="Text 3">
            <a:extLst>
              <a:ext uri="{FF2B5EF4-FFF2-40B4-BE49-F238E27FC236}">
                <a16:creationId xmlns:a16="http://schemas.microsoft.com/office/drawing/2014/main" id="{B4762F67-2AE5-9A03-AA63-8E6DCFC4EEE6}"/>
              </a:ext>
            </a:extLst>
          </p:cNvPr>
          <p:cNvSpPr/>
          <p:nvPr/>
        </p:nvSpPr>
        <p:spPr>
          <a:xfrm>
            <a:off x="922866" y="2828599"/>
            <a:ext cx="4547242" cy="46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Integración de pagos por la web/app para mayor comodidad del usuario.</a:t>
            </a:r>
          </a:p>
        </p:txBody>
      </p:sp>
      <p:sp>
        <p:nvSpPr>
          <p:cNvPr id="73" name="Text 10">
            <a:extLst>
              <a:ext uri="{FF2B5EF4-FFF2-40B4-BE49-F238E27FC236}">
                <a16:creationId xmlns:a16="http://schemas.microsoft.com/office/drawing/2014/main" id="{D78C9631-59F2-7A98-3942-440BF22B716E}"/>
              </a:ext>
            </a:extLst>
          </p:cNvPr>
          <p:cNvSpPr/>
          <p:nvPr/>
        </p:nvSpPr>
        <p:spPr>
          <a:xfrm>
            <a:off x="6589425" y="2828599"/>
            <a:ext cx="4088100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Adaptar la web y app inicial al manual de estilos</a:t>
            </a:r>
          </a:p>
        </p:txBody>
      </p:sp>
      <p:sp>
        <p:nvSpPr>
          <p:cNvPr id="74" name="Text 12">
            <a:extLst>
              <a:ext uri="{FF2B5EF4-FFF2-40B4-BE49-F238E27FC236}">
                <a16:creationId xmlns:a16="http://schemas.microsoft.com/office/drawing/2014/main" id="{B76C528D-B79B-653F-0BF9-126A004843B6}"/>
              </a:ext>
            </a:extLst>
          </p:cNvPr>
          <p:cNvSpPr/>
          <p:nvPr/>
        </p:nvSpPr>
        <p:spPr>
          <a:xfrm>
            <a:off x="6589424" y="3296121"/>
            <a:ext cx="4088099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Vinilar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el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food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truck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con el manual de estilos.</a:t>
            </a:r>
          </a:p>
        </p:txBody>
      </p:sp>
      <p:sp>
        <p:nvSpPr>
          <p:cNvPr id="75" name="Text 14">
            <a:extLst>
              <a:ext uri="{FF2B5EF4-FFF2-40B4-BE49-F238E27FC236}">
                <a16:creationId xmlns:a16="http://schemas.microsoft.com/office/drawing/2014/main" id="{4B583079-56E6-C8C0-F037-EAFB2110F486}"/>
              </a:ext>
            </a:extLst>
          </p:cNvPr>
          <p:cNvSpPr/>
          <p:nvPr/>
        </p:nvSpPr>
        <p:spPr>
          <a:xfrm>
            <a:off x="6589424" y="3767771"/>
            <a:ext cx="4333150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Generar expectativa en otros restaurantes de ALSEA.</a:t>
            </a:r>
          </a:p>
        </p:txBody>
      </p:sp>
      <p:sp>
        <p:nvSpPr>
          <p:cNvPr id="83" name="Text 17">
            <a:extLst>
              <a:ext uri="{FF2B5EF4-FFF2-40B4-BE49-F238E27FC236}">
                <a16:creationId xmlns:a16="http://schemas.microsoft.com/office/drawing/2014/main" id="{77DEAA59-2D52-B77C-13D9-D32DE6BDDB5F}"/>
              </a:ext>
            </a:extLst>
          </p:cNvPr>
          <p:cNvSpPr/>
          <p:nvPr/>
        </p:nvSpPr>
        <p:spPr>
          <a:xfrm>
            <a:off x="922867" y="4887171"/>
            <a:ext cx="4649259" cy="46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Contratación de personas para el test del mes 2 (finales) y para el mes 3 (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food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truck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y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dark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kitchen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).</a:t>
            </a:r>
          </a:p>
        </p:txBody>
      </p:sp>
      <p:sp>
        <p:nvSpPr>
          <p:cNvPr id="84" name="Text 19">
            <a:extLst>
              <a:ext uri="{FF2B5EF4-FFF2-40B4-BE49-F238E27FC236}">
                <a16:creationId xmlns:a16="http://schemas.microsoft.com/office/drawing/2014/main" id="{7C284227-641B-81C5-4CFE-4BE70387E79A}"/>
              </a:ext>
            </a:extLst>
          </p:cNvPr>
          <p:cNvSpPr/>
          <p:nvPr/>
        </p:nvSpPr>
        <p:spPr>
          <a:xfrm>
            <a:off x="922866" y="5437914"/>
            <a:ext cx="4649259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Adaptar el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setup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para ser cada vez más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Pet-friendly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.</a:t>
            </a:r>
          </a:p>
        </p:txBody>
      </p:sp>
      <p:pic>
        <p:nvPicPr>
          <p:cNvPr id="4" name="Str - Logo" descr="preencoded.png">
            <a:extLst>
              <a:ext uri="{FF2B5EF4-FFF2-40B4-BE49-F238E27FC236}">
                <a16:creationId xmlns:a16="http://schemas.microsoft.com/office/drawing/2014/main" id="{3851D056-4A1D-13D1-3948-33CBD0B9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22574" y="6418800"/>
            <a:ext cx="720785" cy="1709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5C9FA8-CCA4-CEEC-BD72-1AC71D7B55EE}"/>
              </a:ext>
            </a:extLst>
          </p:cNvPr>
          <p:cNvSpPr txBox="1"/>
          <p:nvPr/>
        </p:nvSpPr>
        <p:spPr>
          <a:xfrm>
            <a:off x="922866" y="1902244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Arq tecnológica</a:t>
            </a: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3A800FA-0EE8-161C-26EB-5822B22F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40" y="1902243"/>
            <a:ext cx="573249" cy="458599"/>
          </a:xfrm>
          <a:prstGeom prst="rect">
            <a:avLst/>
          </a:prstGeom>
        </p:spPr>
      </p:pic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3F7CDB35-9C2D-1543-2485-DE7DFB98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263" y="1957578"/>
            <a:ext cx="347927" cy="34792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FE8D86-4658-F75A-36A1-A5181845A218}"/>
              </a:ext>
            </a:extLst>
          </p:cNvPr>
          <p:cNvSpPr txBox="1"/>
          <p:nvPr/>
        </p:nvSpPr>
        <p:spPr>
          <a:xfrm>
            <a:off x="6504367" y="4277521"/>
            <a:ext cx="4452409" cy="461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/>
              <a:t>Alianzas estratégicas</a:t>
            </a: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86DE0794-4D66-44A4-6E62-FBF2B5728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80" y="4277157"/>
            <a:ext cx="515167" cy="412134"/>
          </a:xfrm>
          <a:prstGeom prst="rect">
            <a:avLst/>
          </a:prstGeom>
        </p:spPr>
      </p:pic>
      <p:pic>
        <p:nvPicPr>
          <p:cNvPr id="11" name="Image 4" descr="preencoded.png">
            <a:extLst>
              <a:ext uri="{FF2B5EF4-FFF2-40B4-BE49-F238E27FC236}">
                <a16:creationId xmlns:a16="http://schemas.microsoft.com/office/drawing/2014/main" id="{CBE7E8E3-059C-A8E7-3CBA-8D89425F6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772" y="4309261"/>
            <a:ext cx="434908" cy="347926"/>
          </a:xfrm>
          <a:prstGeom prst="rect">
            <a:avLst/>
          </a:prstGeom>
        </p:spPr>
      </p:pic>
      <p:sp>
        <p:nvSpPr>
          <p:cNvPr id="13" name="Título 2">
            <a:extLst>
              <a:ext uri="{FF2B5EF4-FFF2-40B4-BE49-F238E27FC236}">
                <a16:creationId xmlns:a16="http://schemas.microsoft.com/office/drawing/2014/main" id="{B774A0FA-63D4-8D11-52A4-5E616F910106}"/>
              </a:ext>
            </a:extLst>
          </p:cNvPr>
          <p:cNvSpPr txBox="1">
            <a:spLocks/>
          </p:cNvSpPr>
          <p:nvPr/>
        </p:nvSpPr>
        <p:spPr>
          <a:xfrm>
            <a:off x="345522" y="339232"/>
            <a:ext cx="3800388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bg1"/>
                </a:solidFill>
                <a:latin typeface="Bitter Black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all" spc="3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rPr>
              <a:t>Mes 2</a:t>
            </a:r>
            <a:endParaRPr kumimoji="0" lang="es-ES" sz="4000" b="0" i="0" u="none" strike="noStrike" kern="1200" cap="all" spc="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 Black" pitchFamily="2" charset="0"/>
              <a:ea typeface="+mj-ea"/>
              <a:cs typeface="+mj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90CAF6-44C8-1E4D-8D52-14DC33BF6D55}"/>
              </a:ext>
            </a:extLst>
          </p:cNvPr>
          <p:cNvSpPr txBox="1"/>
          <p:nvPr/>
        </p:nvSpPr>
        <p:spPr>
          <a:xfrm>
            <a:off x="922866" y="4277521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Logística y Marco Legal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B6508C-A60F-AB15-3A89-13A38BC378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833" y="339232"/>
            <a:ext cx="754445" cy="5803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DE93AA-BA10-2D46-4F2B-E17CC0593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3042" y="162020"/>
            <a:ext cx="1219532" cy="81302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BE4D357-F9A8-0243-B243-2B1DB05638EF}"/>
              </a:ext>
            </a:extLst>
          </p:cNvPr>
          <p:cNvSpPr txBox="1"/>
          <p:nvPr/>
        </p:nvSpPr>
        <p:spPr>
          <a:xfrm>
            <a:off x="6504366" y="4967541"/>
            <a:ext cx="5344733" cy="8544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 indent="0">
              <a:lnSpc>
                <a:spcPts val="1500"/>
              </a:lnSpc>
              <a:buNone/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Continuo: Contratos con proveedores comida, bebida, </a:t>
            </a:r>
            <a:r>
              <a:rPr lang="es-ES" err="1"/>
              <a:t>packaging</a:t>
            </a:r>
            <a:r>
              <a:rPr lang="es-ES"/>
              <a:t> sostenible.</a:t>
            </a:r>
          </a:p>
          <a:p>
            <a:endParaRPr lang="es-ES"/>
          </a:p>
          <a:p>
            <a:r>
              <a:rPr lang="es-ES"/>
              <a:t>Continuo: </a:t>
            </a:r>
            <a:r>
              <a:rPr lang="es-ES" err="1"/>
              <a:t>Dark</a:t>
            </a:r>
            <a:r>
              <a:rPr lang="es-ES"/>
              <a:t> </a:t>
            </a:r>
            <a:r>
              <a:rPr lang="es-ES" err="1"/>
              <a:t>kitchen</a:t>
            </a:r>
            <a:r>
              <a:rPr lang="es-E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6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B83C74-CA4D-4535-D763-D8C77F259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F0B19-E8E7-97F3-B58D-8AE188F0B31F}"/>
              </a:ext>
            </a:extLst>
          </p:cNvPr>
          <p:cNvSpPr txBox="1">
            <a:spLocks/>
          </p:cNvSpPr>
          <p:nvPr/>
        </p:nvSpPr>
        <p:spPr>
          <a:xfrm>
            <a:off x="3717813" y="778364"/>
            <a:ext cx="4792661" cy="893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4400" noProof="0">
              <a:solidFill>
                <a:srgbClr val="276534"/>
              </a:solidFill>
            </a:endParaRP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C9435EAE-12C5-5D66-FE23-386D57ACB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55978"/>
              </p:ext>
            </p:extLst>
          </p:nvPr>
        </p:nvGraphicFramePr>
        <p:xfrm>
          <a:off x="958208" y="4824094"/>
          <a:ext cx="2882272" cy="365760"/>
        </p:xfrm>
        <a:graphic>
          <a:graphicData uri="http://schemas.openxmlformats.org/drawingml/2006/table">
            <a:tbl>
              <a:tblPr/>
              <a:tblGrid>
                <a:gridCol w="1441136">
                  <a:extLst>
                    <a:ext uri="{9D8B030D-6E8A-4147-A177-3AD203B41FA5}">
                      <a16:colId xmlns:a16="http://schemas.microsoft.com/office/drawing/2014/main" val="1412548483"/>
                    </a:ext>
                  </a:extLst>
                </a:gridCol>
                <a:gridCol w="1441136">
                  <a:extLst>
                    <a:ext uri="{9D8B030D-6E8A-4147-A177-3AD203B41FA5}">
                      <a16:colId xmlns:a16="http://schemas.microsoft.com/office/drawing/2014/main" val="1278364962"/>
                    </a:ext>
                  </a:extLst>
                </a:gridCol>
              </a:tblGrid>
              <a:tr h="1301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61774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87AD27F8-BBDE-B068-FD61-773BBC369429}"/>
              </a:ext>
            </a:extLst>
          </p:cNvPr>
          <p:cNvSpPr txBox="1"/>
          <p:nvPr/>
        </p:nvSpPr>
        <p:spPr>
          <a:xfrm>
            <a:off x="922866" y="2785990"/>
            <a:ext cx="4373033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>
              <a:lnSpc>
                <a:spcPts val="1500"/>
              </a:lnSpc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Integración de pedidos por app/web con el entorno SAP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4521B0F-DA15-A8D6-0462-37A0A0F79CDF}"/>
              </a:ext>
            </a:extLst>
          </p:cNvPr>
          <p:cNvSpPr txBox="1"/>
          <p:nvPr/>
        </p:nvSpPr>
        <p:spPr>
          <a:xfrm>
            <a:off x="958208" y="4895246"/>
            <a:ext cx="4337692" cy="465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>
              <a:lnSpc>
                <a:spcPts val="1500"/>
              </a:lnSpc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Contratación personas de los meses 4 a 6 (ya no hay </a:t>
            </a:r>
            <a:r>
              <a:rPr lang="es-ES" err="1"/>
              <a:t>dark</a:t>
            </a:r>
            <a:r>
              <a:rPr lang="es-ES"/>
              <a:t> </a:t>
            </a:r>
            <a:r>
              <a:rPr lang="es-ES" err="1"/>
              <a:t>kitchen</a:t>
            </a:r>
            <a:r>
              <a:rPr lang="es-ES"/>
              <a:t>, se cocina/prepara en el propio </a:t>
            </a:r>
            <a:r>
              <a:rPr lang="es-ES" err="1"/>
              <a:t>food</a:t>
            </a:r>
            <a:r>
              <a:rPr lang="es-ES"/>
              <a:t> </a:t>
            </a:r>
            <a:r>
              <a:rPr lang="es-ES" err="1"/>
              <a:t>truck</a:t>
            </a:r>
            <a:r>
              <a:rPr lang="es-ES"/>
              <a:t>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E67B5A3-E3FC-D2D0-48C8-2C230268FC66}"/>
              </a:ext>
            </a:extLst>
          </p:cNvPr>
          <p:cNvSpPr txBox="1"/>
          <p:nvPr/>
        </p:nvSpPr>
        <p:spPr>
          <a:xfrm>
            <a:off x="6504367" y="4868474"/>
            <a:ext cx="44524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>
              <a:lnSpc>
                <a:spcPts val="1500"/>
              </a:lnSpc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Cierre </a:t>
            </a:r>
            <a:r>
              <a:rPr lang="es-ES" err="1"/>
              <a:t>dark</a:t>
            </a:r>
            <a:r>
              <a:rPr lang="es-ES"/>
              <a:t> </a:t>
            </a:r>
            <a:r>
              <a:rPr lang="es-ES" err="1"/>
              <a:t>kitchen</a:t>
            </a:r>
            <a:endParaRPr lang="es-ES"/>
          </a:p>
        </p:txBody>
      </p:sp>
      <p:pic>
        <p:nvPicPr>
          <p:cNvPr id="5" name="Str - Logo" descr="preencoded.png">
            <a:extLst>
              <a:ext uri="{FF2B5EF4-FFF2-40B4-BE49-F238E27FC236}">
                <a16:creationId xmlns:a16="http://schemas.microsoft.com/office/drawing/2014/main" id="{86CB3C94-079F-C657-B88E-9D939A33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22574" y="6418800"/>
            <a:ext cx="720785" cy="17090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E66CC88-FA33-42A4-7660-819F7964BA19}"/>
              </a:ext>
            </a:extLst>
          </p:cNvPr>
          <p:cNvSpPr txBox="1"/>
          <p:nvPr/>
        </p:nvSpPr>
        <p:spPr>
          <a:xfrm>
            <a:off x="922866" y="1902244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Arq tecnológica</a:t>
            </a: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D5FC16-589C-BD7F-6D9D-27A4163D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40" y="1902243"/>
            <a:ext cx="573249" cy="458599"/>
          </a:xfrm>
          <a:prstGeom prst="rect">
            <a:avLst/>
          </a:prstGeom>
        </p:spPr>
      </p:pic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255723C6-6AA2-684B-C6F9-6724EB287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263" y="1957578"/>
            <a:ext cx="347927" cy="34792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4342DA4-6FE6-2223-F88F-B5560E95FDC5}"/>
              </a:ext>
            </a:extLst>
          </p:cNvPr>
          <p:cNvSpPr txBox="1"/>
          <p:nvPr/>
        </p:nvSpPr>
        <p:spPr>
          <a:xfrm>
            <a:off x="6504368" y="1902244"/>
            <a:ext cx="4641688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noProof="0"/>
              <a:t>Branding &amp; identidad digital &amp; </a:t>
            </a:r>
            <a:r>
              <a:rPr lang="es-ES" noProof="0" err="1"/>
              <a:t>mkt</a:t>
            </a:r>
            <a:endParaRPr lang="es-ES" noProof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8F95628-D9B7-B7CC-3749-7F047316A287}"/>
              </a:ext>
            </a:extLst>
          </p:cNvPr>
          <p:cNvSpPr txBox="1"/>
          <p:nvPr/>
        </p:nvSpPr>
        <p:spPr>
          <a:xfrm>
            <a:off x="6504367" y="4277521"/>
            <a:ext cx="4452409" cy="461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/>
              <a:t>Alianzas estratégicas</a:t>
            </a:r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30331585-76D8-6110-FC0B-9A15CB2A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80" y="4277157"/>
            <a:ext cx="515167" cy="412134"/>
          </a:xfrm>
          <a:prstGeom prst="rect">
            <a:avLst/>
          </a:prstGeom>
        </p:spPr>
      </p:pic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16245092-E5E4-064C-F149-33C55D899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772" y="4309261"/>
            <a:ext cx="434908" cy="347926"/>
          </a:xfrm>
          <a:prstGeom prst="rect">
            <a:avLst/>
          </a:prstGeom>
        </p:spPr>
      </p:pic>
      <p:sp>
        <p:nvSpPr>
          <p:cNvPr id="23" name="Título 2">
            <a:extLst>
              <a:ext uri="{FF2B5EF4-FFF2-40B4-BE49-F238E27FC236}">
                <a16:creationId xmlns:a16="http://schemas.microsoft.com/office/drawing/2014/main" id="{7C16B06E-9173-9BD2-ED3C-CD52842CF463}"/>
              </a:ext>
            </a:extLst>
          </p:cNvPr>
          <p:cNvSpPr txBox="1">
            <a:spLocks/>
          </p:cNvSpPr>
          <p:nvPr/>
        </p:nvSpPr>
        <p:spPr>
          <a:xfrm>
            <a:off x="345522" y="339232"/>
            <a:ext cx="3800388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bg1"/>
                </a:solidFill>
                <a:latin typeface="Bitter Black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all" spc="3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rPr>
              <a:t>Mes 3</a:t>
            </a:r>
            <a:endParaRPr kumimoji="0" lang="es-ES" sz="4000" b="0" i="0" u="none" strike="noStrike" kern="1200" cap="all" spc="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 Black" pitchFamily="2" charset="0"/>
              <a:ea typeface="+mj-ea"/>
              <a:cs typeface="+mj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C6DC3E1-CD9E-B854-B53A-58C1BBD24CE4}"/>
              </a:ext>
            </a:extLst>
          </p:cNvPr>
          <p:cNvSpPr txBox="1"/>
          <p:nvPr/>
        </p:nvSpPr>
        <p:spPr>
          <a:xfrm>
            <a:off x="922866" y="4277521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Logística y Marco Legal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81C6975-5A7C-35EA-7A58-9D96BAB4EF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833" y="339232"/>
            <a:ext cx="754445" cy="58034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51E4827-9F19-3DED-DC87-21F99A4EB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3042" y="162020"/>
            <a:ext cx="1219532" cy="813021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5D737C5D-320A-8079-75B6-9ED0020C8037}"/>
              </a:ext>
            </a:extLst>
          </p:cNvPr>
          <p:cNvSpPr txBox="1"/>
          <p:nvPr/>
        </p:nvSpPr>
        <p:spPr>
          <a:xfrm>
            <a:off x="6504367" y="2861812"/>
            <a:ext cx="4973258" cy="1046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>
              <a:lnSpc>
                <a:spcPts val="1500"/>
              </a:lnSpc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Continuo: Posicionamiento en RRSS y contratos con </a:t>
            </a:r>
            <a:r>
              <a:rPr lang="es-ES" err="1"/>
              <a:t>micro-influencers</a:t>
            </a:r>
            <a:endParaRPr lang="es-ES"/>
          </a:p>
          <a:p>
            <a:endParaRPr lang="es-ES"/>
          </a:p>
          <a:p>
            <a:r>
              <a:rPr lang="es-ES"/>
              <a:t>Continuo: Cross marketing en restaurantes ALSEA con promociones y publicidad</a:t>
            </a:r>
          </a:p>
        </p:txBody>
      </p:sp>
    </p:spTree>
    <p:extLst>
      <p:ext uri="{BB962C8B-B14F-4D97-AF65-F5344CB8AC3E}">
        <p14:creationId xmlns:p14="http://schemas.microsoft.com/office/powerpoint/2010/main" val="355997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63E10-E126-3530-A163-8A4910B0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D35A14F3-BF42-0911-237A-0087C096AF9B}"/>
              </a:ext>
            </a:extLst>
          </p:cNvPr>
          <p:cNvSpPr txBox="1"/>
          <p:nvPr/>
        </p:nvSpPr>
        <p:spPr>
          <a:xfrm>
            <a:off x="6504367" y="4277521"/>
            <a:ext cx="4452409" cy="461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/>
              <a:t>Alianzas estratégicas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CC3408-F7B5-0394-9AAC-2B308CE14C34}"/>
              </a:ext>
            </a:extLst>
          </p:cNvPr>
          <p:cNvSpPr txBox="1"/>
          <p:nvPr/>
        </p:nvSpPr>
        <p:spPr>
          <a:xfrm>
            <a:off x="6504368" y="1902244"/>
            <a:ext cx="4641688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noProof="0"/>
              <a:t>Branding &amp; identidad digital &amp; </a:t>
            </a:r>
            <a:r>
              <a:rPr lang="es-ES" noProof="0" err="1"/>
              <a:t>mkt</a:t>
            </a:r>
            <a:endParaRPr lang="es-ES" noProof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802A189C-5DE7-5C6D-5C13-8CCBC3FE7C23}"/>
              </a:ext>
            </a:extLst>
          </p:cNvPr>
          <p:cNvSpPr/>
          <p:nvPr/>
        </p:nvSpPr>
        <p:spPr>
          <a:xfrm>
            <a:off x="571500" y="2411016"/>
            <a:ext cx="65" cy="1713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endParaRPr lang="es-ES" sz="885" noProof="0"/>
          </a:p>
        </p:txBody>
      </p:sp>
      <p:sp>
        <p:nvSpPr>
          <p:cNvPr id="25" name="Text 18">
            <a:extLst>
              <a:ext uri="{FF2B5EF4-FFF2-40B4-BE49-F238E27FC236}">
                <a16:creationId xmlns:a16="http://schemas.microsoft.com/office/drawing/2014/main" id="{28B206FD-A2C5-7127-858D-E84045BF41A6}"/>
              </a:ext>
            </a:extLst>
          </p:cNvPr>
          <p:cNvSpPr/>
          <p:nvPr/>
        </p:nvSpPr>
        <p:spPr>
          <a:xfrm>
            <a:off x="571500" y="4259461"/>
            <a:ext cx="65" cy="1713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endParaRPr lang="es-ES" sz="885" noProof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979A7D0F-46E4-3A2B-CA3D-F326F4F3FBC9}"/>
              </a:ext>
            </a:extLst>
          </p:cNvPr>
          <p:cNvSpPr/>
          <p:nvPr/>
        </p:nvSpPr>
        <p:spPr>
          <a:xfrm>
            <a:off x="860689" y="2771467"/>
            <a:ext cx="3648168" cy="46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Notificaciones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push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a usuarios + integración con cocina para notificaciones confiables.</a:t>
            </a:r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677ED845-F7C3-C838-C249-98D7C69F8330}"/>
              </a:ext>
            </a:extLst>
          </p:cNvPr>
          <p:cNvSpPr/>
          <p:nvPr/>
        </p:nvSpPr>
        <p:spPr>
          <a:xfrm>
            <a:off x="922866" y="4932446"/>
            <a:ext cx="4268259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Adaptación del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setup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para ser cada vez más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Pet-friendly</a:t>
            </a:r>
            <a:endParaRPr lang="es-ES" sz="1200">
              <a:solidFill>
                <a:srgbClr val="1A1A1A"/>
              </a:solidFill>
              <a:latin typeface="Fira Sans" panose="020B0503050000020004" pitchFamily="34" charset="0"/>
            </a:endParaRPr>
          </a:p>
        </p:txBody>
      </p:sp>
      <p:sp>
        <p:nvSpPr>
          <p:cNvPr id="13" name="Text 16">
            <a:extLst>
              <a:ext uri="{FF2B5EF4-FFF2-40B4-BE49-F238E27FC236}">
                <a16:creationId xmlns:a16="http://schemas.microsoft.com/office/drawing/2014/main" id="{87037E61-7F41-FE61-C59A-30B5DA6DD006}"/>
              </a:ext>
            </a:extLst>
          </p:cNvPr>
          <p:cNvSpPr/>
          <p:nvPr/>
        </p:nvSpPr>
        <p:spPr>
          <a:xfrm>
            <a:off x="6543639" y="4929345"/>
            <a:ext cx="4190825" cy="662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Continuo: Contratos con proveedores comida, bebida,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packaging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sostenible</a:t>
            </a:r>
          </a:p>
          <a:p>
            <a:pPr>
              <a:lnSpc>
                <a:spcPts val="1500"/>
              </a:lnSpc>
            </a:pPr>
            <a:endParaRPr lang="es-ES" sz="1200">
              <a:solidFill>
                <a:srgbClr val="1A1A1A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Str - Logo" descr="preencoded.png">
            <a:extLst>
              <a:ext uri="{FF2B5EF4-FFF2-40B4-BE49-F238E27FC236}">
                <a16:creationId xmlns:a16="http://schemas.microsoft.com/office/drawing/2014/main" id="{4462813D-1A93-48C9-1BA8-4DC4B5375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22574" y="6418800"/>
            <a:ext cx="720785" cy="17090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CB9F1E5-632E-6A00-8445-C8F1457FE02A}"/>
              </a:ext>
            </a:extLst>
          </p:cNvPr>
          <p:cNvSpPr txBox="1"/>
          <p:nvPr/>
        </p:nvSpPr>
        <p:spPr>
          <a:xfrm>
            <a:off x="922866" y="1902244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Arq tecnológica</a:t>
            </a:r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FC0CAC6-1D5D-0584-62C8-70BE9F92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40" y="1902243"/>
            <a:ext cx="573249" cy="458599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34231998-7CC4-B21F-B209-EEEB2A47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263" y="1957578"/>
            <a:ext cx="347927" cy="347927"/>
          </a:xfrm>
          <a:prstGeom prst="rect">
            <a:avLst/>
          </a:prstGeom>
        </p:spPr>
      </p:pic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A5593CCB-FD55-5CED-5313-163656F41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80" y="4277157"/>
            <a:ext cx="515167" cy="412134"/>
          </a:xfrm>
          <a:prstGeom prst="rect">
            <a:avLst/>
          </a:prstGeom>
        </p:spPr>
      </p:pic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FCE82BBA-5410-1FDA-8748-37BC6E01C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772" y="4309261"/>
            <a:ext cx="434908" cy="347926"/>
          </a:xfrm>
          <a:prstGeom prst="rect">
            <a:avLst/>
          </a:prstGeom>
        </p:spPr>
      </p:pic>
      <p:sp>
        <p:nvSpPr>
          <p:cNvPr id="20" name="Título 2">
            <a:extLst>
              <a:ext uri="{FF2B5EF4-FFF2-40B4-BE49-F238E27FC236}">
                <a16:creationId xmlns:a16="http://schemas.microsoft.com/office/drawing/2014/main" id="{C7D59001-828D-4609-6B70-8468A31B8257}"/>
              </a:ext>
            </a:extLst>
          </p:cNvPr>
          <p:cNvSpPr txBox="1">
            <a:spLocks/>
          </p:cNvSpPr>
          <p:nvPr/>
        </p:nvSpPr>
        <p:spPr>
          <a:xfrm>
            <a:off x="345522" y="339232"/>
            <a:ext cx="3800388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bg1"/>
                </a:solidFill>
                <a:latin typeface="Bitter Black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all" spc="3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rPr>
              <a:t>Mes 4</a:t>
            </a:r>
            <a:endParaRPr kumimoji="0" lang="es-ES" sz="4000" b="0" i="0" u="none" strike="noStrike" kern="1200" cap="all" spc="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 Black" pitchFamily="2" charset="0"/>
              <a:ea typeface="+mj-ea"/>
              <a:cs typeface="+mj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426DA5B-2F7D-DC5E-9C7C-FCD2C030ED66}"/>
              </a:ext>
            </a:extLst>
          </p:cNvPr>
          <p:cNvSpPr txBox="1"/>
          <p:nvPr/>
        </p:nvSpPr>
        <p:spPr>
          <a:xfrm>
            <a:off x="922866" y="4277521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Logística y Marco Legal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21FA448-9EB6-A5B8-E39C-D1C0EED691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833" y="339232"/>
            <a:ext cx="754445" cy="58034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69B9C66-A20F-49A9-0358-FADCA02012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3042" y="162020"/>
            <a:ext cx="1219532" cy="81302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91ECC75C-F166-F76D-4B01-A72FDDD0F6B5}"/>
              </a:ext>
            </a:extLst>
          </p:cNvPr>
          <p:cNvSpPr txBox="1"/>
          <p:nvPr/>
        </p:nvSpPr>
        <p:spPr>
          <a:xfrm>
            <a:off x="6504367" y="2861812"/>
            <a:ext cx="4973258" cy="1046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>
              <a:lnSpc>
                <a:spcPts val="1500"/>
              </a:lnSpc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Continuo: Posicionamiento en RRSS y contratos con </a:t>
            </a:r>
            <a:r>
              <a:rPr lang="es-ES" err="1"/>
              <a:t>micro-influencers</a:t>
            </a:r>
            <a:endParaRPr lang="es-ES"/>
          </a:p>
          <a:p>
            <a:endParaRPr lang="es-ES"/>
          </a:p>
          <a:p>
            <a:r>
              <a:rPr lang="es-ES"/>
              <a:t>Continuo: Cross marketing en restaurantes ALSEA con promociones y publicidad</a:t>
            </a:r>
          </a:p>
        </p:txBody>
      </p:sp>
    </p:spTree>
    <p:extLst>
      <p:ext uri="{BB962C8B-B14F-4D97-AF65-F5344CB8AC3E}">
        <p14:creationId xmlns:p14="http://schemas.microsoft.com/office/powerpoint/2010/main" val="334027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1640B5-0492-D9AD-68AE-7A355CFC3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6BA62-ABDE-FD61-B846-2556641A05E9}"/>
              </a:ext>
            </a:extLst>
          </p:cNvPr>
          <p:cNvSpPr txBox="1">
            <a:spLocks/>
          </p:cNvSpPr>
          <p:nvPr/>
        </p:nvSpPr>
        <p:spPr>
          <a:xfrm>
            <a:off x="3717813" y="778364"/>
            <a:ext cx="4792661" cy="893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4400" noProof="0">
              <a:solidFill>
                <a:srgbClr val="276534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B4B3F4F-7644-30D3-CEC8-B1F2A37A1274}"/>
              </a:ext>
            </a:extLst>
          </p:cNvPr>
          <p:cNvSpPr txBox="1"/>
          <p:nvPr/>
        </p:nvSpPr>
        <p:spPr>
          <a:xfrm>
            <a:off x="922866" y="2866124"/>
            <a:ext cx="4547241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>
              <a:lnSpc>
                <a:spcPts val="1500"/>
              </a:lnSpc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Integración con aplicación para la gestión de stock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27210E-8D87-D509-31E8-82D6FBE1C343}"/>
              </a:ext>
            </a:extLst>
          </p:cNvPr>
          <p:cNvSpPr txBox="1"/>
          <p:nvPr/>
        </p:nvSpPr>
        <p:spPr>
          <a:xfrm>
            <a:off x="6504367" y="2861812"/>
            <a:ext cx="4973258" cy="1046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GB"/>
            </a:defPPr>
            <a:lvl1pPr>
              <a:lnSpc>
                <a:spcPts val="1500"/>
              </a:lnSpc>
              <a:defRPr sz="1200">
                <a:solidFill>
                  <a:srgbClr val="1A1A1A"/>
                </a:solidFill>
                <a:latin typeface="Fira Sans" panose="020B0503050000020004" pitchFamily="34" charset="0"/>
              </a:defRPr>
            </a:lvl1pPr>
          </a:lstStyle>
          <a:p>
            <a:r>
              <a:rPr lang="es-ES"/>
              <a:t>Continuo: Posicionamiento en RRSS y contratos con </a:t>
            </a:r>
            <a:r>
              <a:rPr lang="es-ES" err="1"/>
              <a:t>micro-influencers</a:t>
            </a:r>
            <a:endParaRPr lang="es-ES"/>
          </a:p>
          <a:p>
            <a:endParaRPr lang="es-ES"/>
          </a:p>
          <a:p>
            <a:r>
              <a:rPr lang="es-ES"/>
              <a:t>Continuo: Cross marketing en restaurantes ALSEA con promociones y publicidad</a:t>
            </a:r>
          </a:p>
        </p:txBody>
      </p:sp>
      <p:pic>
        <p:nvPicPr>
          <p:cNvPr id="5" name="Str - Logo" descr="preencoded.png">
            <a:extLst>
              <a:ext uri="{FF2B5EF4-FFF2-40B4-BE49-F238E27FC236}">
                <a16:creationId xmlns:a16="http://schemas.microsoft.com/office/drawing/2014/main" id="{F468C9F1-921B-2CF1-E000-1E6D0D436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22574" y="6418800"/>
            <a:ext cx="720785" cy="17090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25B1ACA-AB66-0597-54B0-4AE63C1D0BFB}"/>
              </a:ext>
            </a:extLst>
          </p:cNvPr>
          <p:cNvSpPr txBox="1"/>
          <p:nvPr/>
        </p:nvSpPr>
        <p:spPr>
          <a:xfrm>
            <a:off x="922866" y="1902244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Arq tecnológica</a:t>
            </a: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1866A32-BF89-2C07-DD81-AC76DB48C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40" y="1902243"/>
            <a:ext cx="573249" cy="458599"/>
          </a:xfrm>
          <a:prstGeom prst="rect">
            <a:avLst/>
          </a:prstGeom>
        </p:spPr>
      </p:pic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EF2A49A5-4184-BA94-DF76-BC659220D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263" y="1957578"/>
            <a:ext cx="347927" cy="34792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1E45E8C-E316-4A3B-8425-A265462D9004}"/>
              </a:ext>
            </a:extLst>
          </p:cNvPr>
          <p:cNvSpPr txBox="1"/>
          <p:nvPr/>
        </p:nvSpPr>
        <p:spPr>
          <a:xfrm>
            <a:off x="6504368" y="1902244"/>
            <a:ext cx="4641688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noProof="0"/>
              <a:t>Branding &amp; identidad digital &amp; </a:t>
            </a:r>
            <a:r>
              <a:rPr lang="es-ES" noProof="0" err="1"/>
              <a:t>mkt</a:t>
            </a:r>
            <a:endParaRPr lang="es-ES" noProof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0838CA7-24D5-BE70-001B-035EDAB48B40}"/>
              </a:ext>
            </a:extLst>
          </p:cNvPr>
          <p:cNvSpPr txBox="1"/>
          <p:nvPr/>
        </p:nvSpPr>
        <p:spPr>
          <a:xfrm>
            <a:off x="6504367" y="4277521"/>
            <a:ext cx="4452409" cy="461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/>
              <a:t>Alianzas estratégicas</a:t>
            </a:r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3B866872-26DC-4C91-1EB3-CA0B5D671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80" y="4277157"/>
            <a:ext cx="515167" cy="412134"/>
          </a:xfrm>
          <a:prstGeom prst="rect">
            <a:avLst/>
          </a:prstGeom>
        </p:spPr>
      </p:pic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D7E0CFBF-B9D7-DDBB-D547-9BDD9522E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772" y="4309261"/>
            <a:ext cx="434908" cy="347926"/>
          </a:xfrm>
          <a:prstGeom prst="rect">
            <a:avLst/>
          </a:prstGeom>
        </p:spPr>
      </p:pic>
      <p:sp>
        <p:nvSpPr>
          <p:cNvPr id="23" name="Título 2">
            <a:extLst>
              <a:ext uri="{FF2B5EF4-FFF2-40B4-BE49-F238E27FC236}">
                <a16:creationId xmlns:a16="http://schemas.microsoft.com/office/drawing/2014/main" id="{35151782-8B49-6C48-7435-5A1DFFAEFFEE}"/>
              </a:ext>
            </a:extLst>
          </p:cNvPr>
          <p:cNvSpPr txBox="1">
            <a:spLocks/>
          </p:cNvSpPr>
          <p:nvPr/>
        </p:nvSpPr>
        <p:spPr>
          <a:xfrm>
            <a:off x="345522" y="339232"/>
            <a:ext cx="3800388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bg1"/>
                </a:solidFill>
                <a:latin typeface="Bitter Black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all" spc="30" normalizeH="0" baseline="0" noProof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rPr>
              <a:t>Mes 5</a:t>
            </a:r>
            <a:endParaRPr kumimoji="0" lang="es-ES" sz="4000" b="0" i="0" u="none" strike="noStrike" kern="1200" cap="all" spc="3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 Black" pitchFamily="2" charset="0"/>
              <a:ea typeface="+mj-ea"/>
              <a:cs typeface="+mj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416ECA2-30AF-11FF-3776-F0177DE43E3B}"/>
              </a:ext>
            </a:extLst>
          </p:cNvPr>
          <p:cNvSpPr txBox="1"/>
          <p:nvPr/>
        </p:nvSpPr>
        <p:spPr>
          <a:xfrm>
            <a:off x="922866" y="4277521"/>
            <a:ext cx="4547242" cy="458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all" spc="30" normalizeH="0" baseline="0">
                <a:ln>
                  <a:noFill/>
                </a:ln>
                <a:solidFill>
                  <a:srgbClr val="276534"/>
                </a:solidFill>
                <a:effectLst/>
                <a:uLnTx/>
                <a:uFillTx/>
                <a:latin typeface="Bitter Black"/>
                <a:ea typeface="+mj-ea"/>
                <a:cs typeface="+mj-cs"/>
              </a:defRPr>
            </a:lvl1pPr>
          </a:lstStyle>
          <a:p>
            <a:r>
              <a:rPr lang="es-ES" sz="2400" noProof="0"/>
              <a:t>Logística y Marco Legal</a:t>
            </a:r>
          </a:p>
        </p:txBody>
      </p:sp>
      <p:sp>
        <p:nvSpPr>
          <p:cNvPr id="25" name="Text 13">
            <a:extLst>
              <a:ext uri="{FF2B5EF4-FFF2-40B4-BE49-F238E27FC236}">
                <a16:creationId xmlns:a16="http://schemas.microsoft.com/office/drawing/2014/main" id="{7DE96A71-6E65-3B97-06C6-E5AA7444EB0D}"/>
              </a:ext>
            </a:extLst>
          </p:cNvPr>
          <p:cNvSpPr/>
          <p:nvPr/>
        </p:nvSpPr>
        <p:spPr>
          <a:xfrm>
            <a:off x="922866" y="4952456"/>
            <a:ext cx="4268259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Adaptación del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setup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para ser cada vez más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Pet-friendly</a:t>
            </a:r>
            <a:endParaRPr lang="es-ES" sz="1200">
              <a:solidFill>
                <a:srgbClr val="1A1A1A"/>
              </a:solidFill>
              <a:latin typeface="Fira Sans" panose="020B0503050000020004" pitchFamily="34" charset="0"/>
            </a:endParaRPr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40C65613-53DD-E60D-548F-AE24BD92FEC1}"/>
              </a:ext>
            </a:extLst>
          </p:cNvPr>
          <p:cNvSpPr/>
          <p:nvPr/>
        </p:nvSpPr>
        <p:spPr>
          <a:xfrm>
            <a:off x="6543639" y="4929345"/>
            <a:ext cx="4190825" cy="662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Continuo: Contratos con proveedores comida, bebida, </a:t>
            </a:r>
            <a:r>
              <a:rPr lang="es-ES" sz="1200" err="1">
                <a:solidFill>
                  <a:srgbClr val="1A1A1A"/>
                </a:solidFill>
                <a:latin typeface="Fira Sans" panose="020B0503050000020004" pitchFamily="34" charset="0"/>
              </a:rPr>
              <a:t>packaging</a:t>
            </a:r>
            <a:r>
              <a:rPr lang="es-ES" sz="1200">
                <a:solidFill>
                  <a:srgbClr val="1A1A1A"/>
                </a:solidFill>
                <a:latin typeface="Fira Sans" panose="020B0503050000020004" pitchFamily="34" charset="0"/>
              </a:rPr>
              <a:t> sostenible</a:t>
            </a:r>
          </a:p>
          <a:p>
            <a:pPr>
              <a:lnSpc>
                <a:spcPts val="1500"/>
              </a:lnSpc>
            </a:pPr>
            <a:endParaRPr lang="es-ES" sz="1200">
              <a:solidFill>
                <a:srgbClr val="1A1A1A"/>
              </a:solidFill>
              <a:latin typeface="Fira Sans" panose="020B0503050000020004" pitchFamily="34" charset="0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00E2F62A-2A50-5F4F-9FB1-2F9936CED8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833" y="339232"/>
            <a:ext cx="754445" cy="58034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1562E31-9909-D77E-E112-85D1B2A635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3042" y="162020"/>
            <a:ext cx="1219532" cy="8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60202"/>
      </p:ext>
    </p:extLst>
  </p:cSld>
  <p:clrMapOvr>
    <a:masterClrMapping/>
  </p:clrMapOvr>
</p:sld>
</file>

<file path=ppt/theme/theme1.xml><?xml version="1.0" encoding="utf-8"?>
<a:theme xmlns:a="http://schemas.openxmlformats.org/drawingml/2006/main" name="2_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Alsea">
      <a:majorFont>
        <a:latin typeface="Bitter Black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4_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3.xml><?xml version="1.0" encoding="utf-8"?>
<a:theme xmlns:a="http://schemas.openxmlformats.org/drawingml/2006/main" name="3_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4.xml><?xml version="1.0" encoding="utf-8"?>
<a:theme xmlns:a="http://schemas.openxmlformats.org/drawingml/2006/main" name="1_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3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2_ChronicleVTI</vt:lpstr>
      <vt:lpstr>4_ChronicleVTI</vt:lpstr>
      <vt:lpstr>3_ChronicleVTI</vt:lpstr>
      <vt:lpstr>1_ChronicleVTI</vt:lpstr>
      <vt:lpstr>PowerPoint Presentation</vt:lpstr>
      <vt:lpstr>PowerPoint Presentation</vt:lpstr>
      <vt:lpstr>Propuesta de valor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Sebastián Giraldo</dc:creator>
  <cp:revision>1</cp:revision>
  <cp:lastPrinted>2025-10-17T09:16:45Z</cp:lastPrinted>
  <dcterms:created xsi:type="dcterms:W3CDTF">2025-09-26T08:30:24Z</dcterms:created>
  <dcterms:modified xsi:type="dcterms:W3CDTF">2026-02-13T12:50:01Z</dcterms:modified>
</cp:coreProperties>
</file>